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handoutMasterIdLst>
    <p:handoutMasterId r:id="rId41"/>
  </p:handoutMasterIdLst>
  <p:sldIdLst>
    <p:sldId id="257" r:id="rId2"/>
    <p:sldId id="344" r:id="rId3"/>
    <p:sldId id="343" r:id="rId4"/>
    <p:sldId id="342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1" r:id="rId20"/>
    <p:sldId id="320" r:id="rId21"/>
    <p:sldId id="322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23" r:id="rId33"/>
    <p:sldId id="324" r:id="rId34"/>
    <p:sldId id="325" r:id="rId35"/>
    <p:sldId id="326" r:id="rId36"/>
    <p:sldId id="327" r:id="rId37"/>
    <p:sldId id="329" r:id="rId38"/>
    <p:sldId id="330" r:id="rId39"/>
    <p:sldId id="33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A785B5C-7616-47A5-9340-D148798F957E}">
          <p14:sldIdLst>
            <p14:sldId id="257"/>
            <p14:sldId id="344"/>
          </p14:sldIdLst>
        </p14:section>
        <p14:section name="Summary Section" id="{F8947264-CC4D-43B7-A7BB-D8E17DE92B39}">
          <p14:sldIdLst>
            <p14:sldId id="343"/>
          </p14:sldIdLst>
        </p14:section>
        <p14:section name="Sinusoidal Waveform" id="{AEF1DA4B-0FE8-4183-BB1A-F237D25E063C}">
          <p14:sldIdLst>
            <p14:sldId id="342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1"/>
            <p14:sldId id="320"/>
          </p14:sldIdLst>
        </p14:section>
        <p14:section name="NONSINUSOIDAL WAVEFORMS" id="{7E2F29BE-B356-4325-9EB1-CED51727F5DA}">
          <p14:sldIdLst>
            <p14:sldId id="322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OSCILLOSCOPE" id="{29FA0402-5E12-4D19-A7BE-2E0E60227BDD}">
          <p14:sldIdLst>
            <p14:sldId id="341"/>
            <p14:sldId id="323"/>
            <p14:sldId id="324"/>
            <p14:sldId id="325"/>
            <p14:sldId id="326"/>
            <p14:sldId id="327"/>
            <p14:sldId id="329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4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1BDAFE-1B4E-49B4-AFD2-0062B710B436}" v="762" dt="2022-01-23T20:35:33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4660"/>
  </p:normalViewPr>
  <p:slideViewPr>
    <p:cSldViewPr>
      <p:cViewPr varScale="1">
        <p:scale>
          <a:sx n="101" d="100"/>
          <a:sy n="101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3042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ad Hosseinabady" userId="6cd969f51f917c9e" providerId="LiveId" clId="{E8EA12F8-E03D-4039-B33D-704E81B75366}"/>
    <pc:docChg chg="undo custSel addSld delSld modSld sldOrd addSection delSection modSection">
      <pc:chgData name="mohammad Hosseinabady" userId="6cd969f51f917c9e" providerId="LiveId" clId="{E8EA12F8-E03D-4039-B33D-704E81B75366}" dt="2022-01-17T16:19:36.217" v="3222" actId="14100"/>
      <pc:docMkLst>
        <pc:docMk/>
      </pc:docMkLst>
      <pc:sldChg chg="addSp delSp modSp mod">
        <pc:chgData name="mohammad Hosseinabady" userId="6cd969f51f917c9e" providerId="LiveId" clId="{E8EA12F8-E03D-4039-B33D-704E81B75366}" dt="2022-01-17T16:19:36.217" v="3222" actId="14100"/>
        <pc:sldMkLst>
          <pc:docMk/>
          <pc:sldMk cId="1828841948" sldId="257"/>
        </pc:sldMkLst>
        <pc:spChg chg="add del">
          <ac:chgData name="mohammad Hosseinabady" userId="6cd969f51f917c9e" providerId="LiveId" clId="{E8EA12F8-E03D-4039-B33D-704E81B75366}" dt="2022-01-16T22:11:06.870" v="2575" actId="478"/>
          <ac:spMkLst>
            <pc:docMk/>
            <pc:sldMk cId="1828841948" sldId="257"/>
            <ac:spMk id="9" creationId="{672CD17C-EAF0-4203-BB89-75CED2973B37}"/>
          </ac:spMkLst>
        </pc:spChg>
        <pc:spChg chg="add mod">
          <ac:chgData name="mohammad Hosseinabady" userId="6cd969f51f917c9e" providerId="LiveId" clId="{E8EA12F8-E03D-4039-B33D-704E81B75366}" dt="2022-01-17T16:19:36.217" v="3222" actId="14100"/>
          <ac:spMkLst>
            <pc:docMk/>
            <pc:sldMk cId="1828841948" sldId="257"/>
            <ac:spMk id="11" creationId="{0FE6838A-5A37-46BD-8E26-71287B0CA03F}"/>
          </ac:spMkLst>
        </pc:spChg>
      </pc:sldChg>
      <pc:sldChg chg="addSp modSp mod modAnim">
        <pc:chgData name="mohammad Hosseinabady" userId="6cd969f51f917c9e" providerId="LiveId" clId="{E8EA12F8-E03D-4039-B33D-704E81B75366}" dt="2022-01-16T21:58:35.065" v="2405" actId="20577"/>
        <pc:sldMkLst>
          <pc:docMk/>
          <pc:sldMk cId="1478317197" sldId="258"/>
        </pc:sldMkLst>
        <pc:spChg chg="mod">
          <ac:chgData name="mohammad Hosseinabady" userId="6cd969f51f917c9e" providerId="LiveId" clId="{E8EA12F8-E03D-4039-B33D-704E81B75366}" dt="2022-01-16T21:58:35.065" v="2405" actId="20577"/>
          <ac:spMkLst>
            <pc:docMk/>
            <pc:sldMk cId="1478317197" sldId="258"/>
            <ac:spMk id="2" creationId="{F19D870D-27B2-4756-BC1F-3855998E6849}"/>
          </ac:spMkLst>
        </pc:spChg>
        <pc:spChg chg="mod">
          <ac:chgData name="mohammad Hosseinabady" userId="6cd969f51f917c9e" providerId="LiveId" clId="{E8EA12F8-E03D-4039-B33D-704E81B75366}" dt="2022-01-16T20:44:34.894" v="1344" actId="1076"/>
          <ac:spMkLst>
            <pc:docMk/>
            <pc:sldMk cId="1478317197" sldId="258"/>
            <ac:spMk id="3" creationId="{182922C0-899D-4135-B7AB-B91EEF014914}"/>
          </ac:spMkLst>
        </pc:spChg>
        <pc:spChg chg="mod">
          <ac:chgData name="mohammad Hosseinabady" userId="6cd969f51f917c9e" providerId="LiveId" clId="{E8EA12F8-E03D-4039-B33D-704E81B75366}" dt="2022-01-16T20:44:37.981" v="1345" actId="1076"/>
          <ac:spMkLst>
            <pc:docMk/>
            <pc:sldMk cId="1478317197" sldId="258"/>
            <ac:spMk id="9" creationId="{5A7D7CD7-B104-4AAB-8ED4-F6A0B6E9E2F1}"/>
          </ac:spMkLst>
        </pc:spChg>
        <pc:spChg chg="add mod">
          <ac:chgData name="mohammad Hosseinabady" userId="6cd969f51f917c9e" providerId="LiveId" clId="{E8EA12F8-E03D-4039-B33D-704E81B75366}" dt="2022-01-16T20:44:47.788" v="1352" actId="1076"/>
          <ac:spMkLst>
            <pc:docMk/>
            <pc:sldMk cId="1478317197" sldId="258"/>
            <ac:spMk id="10" creationId="{1F3559D4-8828-4989-AF8A-4AA9C531D215}"/>
          </ac:spMkLst>
        </pc:spChg>
        <pc:picChg chg="mod">
          <ac:chgData name="mohammad Hosseinabady" userId="6cd969f51f917c9e" providerId="LiveId" clId="{E8EA12F8-E03D-4039-B33D-704E81B75366}" dt="2022-01-16T20:44:31.559" v="1343" actId="14100"/>
          <ac:picMkLst>
            <pc:docMk/>
            <pc:sldMk cId="1478317197" sldId="258"/>
            <ac:picMk id="1026" creationId="{108F9BC2-D2B3-49A9-9896-0DD6C2E65931}"/>
          </ac:picMkLst>
        </pc:picChg>
      </pc:sldChg>
      <pc:sldChg chg="addSp modSp modAnim">
        <pc:chgData name="mohammad Hosseinabady" userId="6cd969f51f917c9e" providerId="LiveId" clId="{E8EA12F8-E03D-4039-B33D-704E81B75366}" dt="2022-01-16T20:46:43.098" v="1371" actId="207"/>
        <pc:sldMkLst>
          <pc:docMk/>
          <pc:sldMk cId="1409897356" sldId="259"/>
        </pc:sldMkLst>
        <pc:spChg chg="mod">
          <ac:chgData name="mohammad Hosseinabady" userId="6cd969f51f917c9e" providerId="LiveId" clId="{E8EA12F8-E03D-4039-B33D-704E81B75366}" dt="2022-01-16T20:45:52.630" v="1363" actId="164"/>
          <ac:spMkLst>
            <pc:docMk/>
            <pc:sldMk cId="1409897356" sldId="259"/>
            <ac:spMk id="91" creationId="{792C0AFF-9413-445F-9863-D553E57FB347}"/>
          </ac:spMkLst>
        </pc:spChg>
        <pc:spChg chg="mod">
          <ac:chgData name="mohammad Hosseinabady" userId="6cd969f51f917c9e" providerId="LiveId" clId="{E8EA12F8-E03D-4039-B33D-704E81B75366}" dt="2022-01-16T20:45:52.630" v="1363" actId="164"/>
          <ac:spMkLst>
            <pc:docMk/>
            <pc:sldMk cId="1409897356" sldId="259"/>
            <ac:spMk id="92" creationId="{073E5BC2-6C33-410D-97C4-6BA7FB1A179F}"/>
          </ac:spMkLst>
        </pc:spChg>
        <pc:spChg chg="mod">
          <ac:chgData name="mohammad Hosseinabady" userId="6cd969f51f917c9e" providerId="LiveId" clId="{E8EA12F8-E03D-4039-B33D-704E81B75366}" dt="2022-01-16T20:45:52.630" v="1363" actId="164"/>
          <ac:spMkLst>
            <pc:docMk/>
            <pc:sldMk cId="1409897356" sldId="259"/>
            <ac:spMk id="93" creationId="{D75927B0-E637-4CB5-8301-6A82242989A2}"/>
          </ac:spMkLst>
        </pc:spChg>
        <pc:spChg chg="mod">
          <ac:chgData name="mohammad Hosseinabady" userId="6cd969f51f917c9e" providerId="LiveId" clId="{E8EA12F8-E03D-4039-B33D-704E81B75366}" dt="2022-01-16T20:45:52.630" v="1363" actId="164"/>
          <ac:spMkLst>
            <pc:docMk/>
            <pc:sldMk cId="1409897356" sldId="259"/>
            <ac:spMk id="95" creationId="{01394C01-1F44-419A-B67A-FBCC5616533D}"/>
          </ac:spMkLst>
        </pc:spChg>
        <pc:spChg chg="mod">
          <ac:chgData name="mohammad Hosseinabady" userId="6cd969f51f917c9e" providerId="LiveId" clId="{E8EA12F8-E03D-4039-B33D-704E81B75366}" dt="2022-01-16T20:45:52.630" v="1363" actId="164"/>
          <ac:spMkLst>
            <pc:docMk/>
            <pc:sldMk cId="1409897356" sldId="259"/>
            <ac:spMk id="96" creationId="{756AC3AE-A45D-4BEF-91FD-1FB9526A5BC3}"/>
          </ac:spMkLst>
        </pc:spChg>
        <pc:spChg chg="mod">
          <ac:chgData name="mohammad Hosseinabady" userId="6cd969f51f917c9e" providerId="LiveId" clId="{E8EA12F8-E03D-4039-B33D-704E81B75366}" dt="2022-01-16T20:45:52.630" v="1363" actId="164"/>
          <ac:spMkLst>
            <pc:docMk/>
            <pc:sldMk cId="1409897356" sldId="259"/>
            <ac:spMk id="97" creationId="{D3378D14-F5DB-4A52-80CA-5286E04D3686}"/>
          </ac:spMkLst>
        </pc:spChg>
        <pc:spChg chg="mod">
          <ac:chgData name="mohammad Hosseinabady" userId="6cd969f51f917c9e" providerId="LiveId" clId="{E8EA12F8-E03D-4039-B33D-704E81B75366}" dt="2022-01-16T20:45:52.630" v="1363" actId="164"/>
          <ac:spMkLst>
            <pc:docMk/>
            <pc:sldMk cId="1409897356" sldId="259"/>
            <ac:spMk id="115" creationId="{1EBD7E37-9C1F-4358-BB13-B0B63B8CEB6E}"/>
          </ac:spMkLst>
        </pc:spChg>
        <pc:spChg chg="mod">
          <ac:chgData name="mohammad Hosseinabady" userId="6cd969f51f917c9e" providerId="LiveId" clId="{E8EA12F8-E03D-4039-B33D-704E81B75366}" dt="2022-01-16T20:45:52.630" v="1363" actId="164"/>
          <ac:spMkLst>
            <pc:docMk/>
            <pc:sldMk cId="1409897356" sldId="259"/>
            <ac:spMk id="116" creationId="{962EFB31-9F77-4A2B-A8EE-C514B46A305A}"/>
          </ac:spMkLst>
        </pc:spChg>
        <pc:spChg chg="mod">
          <ac:chgData name="mohammad Hosseinabady" userId="6cd969f51f917c9e" providerId="LiveId" clId="{E8EA12F8-E03D-4039-B33D-704E81B75366}" dt="2022-01-16T20:45:52.630" v="1363" actId="164"/>
          <ac:spMkLst>
            <pc:docMk/>
            <pc:sldMk cId="1409897356" sldId="259"/>
            <ac:spMk id="117" creationId="{F3D309FA-DD22-4AFE-9FFD-1F05D7999A87}"/>
          </ac:spMkLst>
        </pc:spChg>
        <pc:spChg chg="mod">
          <ac:chgData name="mohammad Hosseinabady" userId="6cd969f51f917c9e" providerId="LiveId" clId="{E8EA12F8-E03D-4039-B33D-704E81B75366}" dt="2022-01-16T20:45:52.630" v="1363" actId="164"/>
          <ac:spMkLst>
            <pc:docMk/>
            <pc:sldMk cId="1409897356" sldId="259"/>
            <ac:spMk id="118" creationId="{FDEC9D04-FBBF-46A6-87A7-B3FB2E8B10FF}"/>
          </ac:spMkLst>
        </pc:spChg>
        <pc:spChg chg="mod">
          <ac:chgData name="mohammad Hosseinabady" userId="6cd969f51f917c9e" providerId="LiveId" clId="{E8EA12F8-E03D-4039-B33D-704E81B75366}" dt="2022-01-16T20:46:43.098" v="1371" actId="207"/>
          <ac:spMkLst>
            <pc:docMk/>
            <pc:sldMk cId="1409897356" sldId="259"/>
            <ac:spMk id="121" creationId="{F94D3713-1A40-45FA-B22A-8BD3A40A6A85}"/>
          </ac:spMkLst>
        </pc:spChg>
        <pc:spChg chg="mod">
          <ac:chgData name="mohammad Hosseinabady" userId="6cd969f51f917c9e" providerId="LiveId" clId="{E8EA12F8-E03D-4039-B33D-704E81B75366}" dt="2022-01-16T20:46:43.098" v="1371" actId="207"/>
          <ac:spMkLst>
            <pc:docMk/>
            <pc:sldMk cId="1409897356" sldId="259"/>
            <ac:spMk id="122" creationId="{5A338BCD-1314-4109-A6D6-071CB2643BE9}"/>
          </ac:spMkLst>
        </pc:spChg>
        <pc:spChg chg="mod">
          <ac:chgData name="mohammad Hosseinabady" userId="6cd969f51f917c9e" providerId="LiveId" clId="{E8EA12F8-E03D-4039-B33D-704E81B75366}" dt="2022-01-16T20:46:43.098" v="1371" actId="207"/>
          <ac:spMkLst>
            <pc:docMk/>
            <pc:sldMk cId="1409897356" sldId="259"/>
            <ac:spMk id="123" creationId="{FA027B7A-8B27-40A3-AB6A-D4653F47451A}"/>
          </ac:spMkLst>
        </pc:spChg>
        <pc:grpChg chg="add mod">
          <ac:chgData name="mohammad Hosseinabady" userId="6cd969f51f917c9e" providerId="LiveId" clId="{E8EA12F8-E03D-4039-B33D-704E81B75366}" dt="2022-01-16T20:45:52.630" v="1363" actId="164"/>
          <ac:grpSpMkLst>
            <pc:docMk/>
            <pc:sldMk cId="1409897356" sldId="259"/>
            <ac:grpSpMk id="3" creationId="{27A668A1-025F-46A6-A256-335EE44B28D5}"/>
          </ac:grpSpMkLst>
        </pc:grpChg>
        <pc:grpChg chg="mod">
          <ac:chgData name="mohammad Hosseinabady" userId="6cd969f51f917c9e" providerId="LiveId" clId="{E8EA12F8-E03D-4039-B33D-704E81B75366}" dt="2022-01-16T20:45:52.630" v="1363" actId="164"/>
          <ac:grpSpMkLst>
            <pc:docMk/>
            <pc:sldMk cId="1409897356" sldId="259"/>
            <ac:grpSpMk id="56" creationId="{46C3070A-5530-484A-9B43-5EB296B527B8}"/>
          </ac:grpSpMkLst>
        </pc:grpChg>
        <pc:grpChg chg="mod">
          <ac:chgData name="mohammad Hosseinabady" userId="6cd969f51f917c9e" providerId="LiveId" clId="{E8EA12F8-E03D-4039-B33D-704E81B75366}" dt="2022-01-16T20:45:52.630" v="1363" actId="164"/>
          <ac:grpSpMkLst>
            <pc:docMk/>
            <pc:sldMk cId="1409897356" sldId="259"/>
            <ac:grpSpMk id="67" creationId="{7C250A3A-F25E-44B8-806E-210FE9B11A3A}"/>
          </ac:grpSpMkLst>
        </pc:grpChg>
        <pc:grpChg chg="mod">
          <ac:chgData name="mohammad Hosseinabady" userId="6cd969f51f917c9e" providerId="LiveId" clId="{E8EA12F8-E03D-4039-B33D-704E81B75366}" dt="2022-01-16T20:45:52.630" v="1363" actId="164"/>
          <ac:grpSpMkLst>
            <pc:docMk/>
            <pc:sldMk cId="1409897356" sldId="259"/>
            <ac:grpSpMk id="78" creationId="{F2034A58-7C2B-44C1-A79F-1134B683DB09}"/>
          </ac:grpSpMkLst>
        </pc:grpChg>
        <pc:cxnChg chg="mod">
          <ac:chgData name="mohammad Hosseinabady" userId="6cd969f51f917c9e" providerId="LiveId" clId="{E8EA12F8-E03D-4039-B33D-704E81B75366}" dt="2022-01-16T20:45:52.630" v="1363" actId="164"/>
          <ac:cxnSpMkLst>
            <pc:docMk/>
            <pc:sldMk cId="1409897356" sldId="259"/>
            <ac:cxnSpMk id="89" creationId="{E4020584-8162-4F12-8768-4849233E406A}"/>
          </ac:cxnSpMkLst>
        </pc:cxnChg>
        <pc:cxnChg chg="mod">
          <ac:chgData name="mohammad Hosseinabady" userId="6cd969f51f917c9e" providerId="LiveId" clId="{E8EA12F8-E03D-4039-B33D-704E81B75366}" dt="2022-01-16T20:45:52.630" v="1363" actId="164"/>
          <ac:cxnSpMkLst>
            <pc:docMk/>
            <pc:sldMk cId="1409897356" sldId="259"/>
            <ac:cxnSpMk id="90" creationId="{4EA4861C-3274-44E3-B550-28FA89C64A91}"/>
          </ac:cxnSpMkLst>
        </pc:cxnChg>
        <pc:cxnChg chg="mod">
          <ac:chgData name="mohammad Hosseinabady" userId="6cd969f51f917c9e" providerId="LiveId" clId="{E8EA12F8-E03D-4039-B33D-704E81B75366}" dt="2022-01-16T20:45:52.630" v="1363" actId="164"/>
          <ac:cxnSpMkLst>
            <pc:docMk/>
            <pc:sldMk cId="1409897356" sldId="259"/>
            <ac:cxnSpMk id="94" creationId="{A5270443-B34D-43BF-8DB5-38052E1657F3}"/>
          </ac:cxnSpMkLst>
        </pc:cxnChg>
        <pc:cxnChg chg="mod">
          <ac:chgData name="mohammad Hosseinabady" userId="6cd969f51f917c9e" providerId="LiveId" clId="{E8EA12F8-E03D-4039-B33D-704E81B75366}" dt="2022-01-16T20:45:52.630" v="1363" actId="164"/>
          <ac:cxnSpMkLst>
            <pc:docMk/>
            <pc:sldMk cId="1409897356" sldId="259"/>
            <ac:cxnSpMk id="99" creationId="{A102E932-9029-49E4-9340-5A08E498A08E}"/>
          </ac:cxnSpMkLst>
        </pc:cxnChg>
        <pc:cxnChg chg="mod">
          <ac:chgData name="mohammad Hosseinabady" userId="6cd969f51f917c9e" providerId="LiveId" clId="{E8EA12F8-E03D-4039-B33D-704E81B75366}" dt="2022-01-16T20:45:52.630" v="1363" actId="164"/>
          <ac:cxnSpMkLst>
            <pc:docMk/>
            <pc:sldMk cId="1409897356" sldId="259"/>
            <ac:cxnSpMk id="100" creationId="{E6A5A2F2-1C8A-4A7B-A6D5-A75B3A3CA994}"/>
          </ac:cxnSpMkLst>
        </pc:cxnChg>
        <pc:cxnChg chg="mod">
          <ac:chgData name="mohammad Hosseinabady" userId="6cd969f51f917c9e" providerId="LiveId" clId="{E8EA12F8-E03D-4039-B33D-704E81B75366}" dt="2022-01-16T20:45:52.630" v="1363" actId="164"/>
          <ac:cxnSpMkLst>
            <pc:docMk/>
            <pc:sldMk cId="1409897356" sldId="259"/>
            <ac:cxnSpMk id="103" creationId="{45F1E050-63BD-4188-82A2-F0993ECF7870}"/>
          </ac:cxnSpMkLst>
        </pc:cxnChg>
        <pc:cxnChg chg="mod">
          <ac:chgData name="mohammad Hosseinabady" userId="6cd969f51f917c9e" providerId="LiveId" clId="{E8EA12F8-E03D-4039-B33D-704E81B75366}" dt="2022-01-16T20:45:52.630" v="1363" actId="164"/>
          <ac:cxnSpMkLst>
            <pc:docMk/>
            <pc:sldMk cId="1409897356" sldId="259"/>
            <ac:cxnSpMk id="108" creationId="{0C5D6AE9-EFD4-468A-92F8-ED7F83FFFFE4}"/>
          </ac:cxnSpMkLst>
        </pc:cxnChg>
      </pc:sldChg>
      <pc:sldChg chg="modSp del mod">
        <pc:chgData name="mohammad Hosseinabady" userId="6cd969f51f917c9e" providerId="LiveId" clId="{E8EA12F8-E03D-4039-B33D-704E81B75366}" dt="2022-01-16T21:56:54.434" v="2331" actId="47"/>
        <pc:sldMkLst>
          <pc:docMk/>
          <pc:sldMk cId="1611266227" sldId="262"/>
        </pc:sldMkLst>
        <pc:spChg chg="mod">
          <ac:chgData name="mohammad Hosseinabady" userId="6cd969f51f917c9e" providerId="LiveId" clId="{E8EA12F8-E03D-4039-B33D-704E81B75366}" dt="2022-01-16T20:40:51.657" v="1288"/>
          <ac:spMkLst>
            <pc:docMk/>
            <pc:sldMk cId="1611266227" sldId="262"/>
            <ac:spMk id="2" creationId="{27541316-821B-4535-9686-A6545E1E9787}"/>
          </ac:spMkLst>
        </pc:spChg>
      </pc:sldChg>
      <pc:sldChg chg="addSp modSp modAnim">
        <pc:chgData name="mohammad Hosseinabady" userId="6cd969f51f917c9e" providerId="LiveId" clId="{E8EA12F8-E03D-4039-B33D-704E81B75366}" dt="2022-01-16T22:13:40.827" v="2578"/>
        <pc:sldMkLst>
          <pc:docMk/>
          <pc:sldMk cId="937877043" sldId="265"/>
        </pc:sldMkLst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08" creationId="{28F3ABC2-58B3-4B8D-8CC5-2B7860E76245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09" creationId="{455DC77D-3EF4-4414-9EC6-1DADB9A13126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10" creationId="{099BA9F2-CBEF-44B7-9D4E-8B17451FE926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11" creationId="{67069420-3705-465F-8F03-75CAFDC61841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12" creationId="{6B5E6B43-8092-4FD2-907D-B60E99A799DD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13" creationId="{DBF481ED-E9AC-407B-82D2-3102E057FA2F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14" creationId="{8BDED40E-BDA8-4B74-890D-7B66B0381E2F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25" creationId="{C1D3DF26-6D4B-49D1-8AEF-4BDA1C9C11AB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26" creationId="{608E5C9C-1E57-4252-AB90-5499BEB231F9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27" creationId="{AD02A156-A357-4D8D-AC80-41042A0A1E1D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29" creationId="{07047AAA-E4A2-44DF-AEF3-3A8BC34FF7F7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30" creationId="{FC3F459F-1E2B-4EB5-8640-658BC277176B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31" creationId="{900624DE-3C60-4A04-B732-5DEE34009AB5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34" creationId="{4E902C40-6D22-4381-87B8-2E2D6134404A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35" creationId="{26751685-E35F-4F34-A4ED-BA73A7F10B17}"/>
          </ac:spMkLst>
        </pc:spChg>
        <pc:grpChg chg="add mod">
          <ac:chgData name="mohammad Hosseinabady" userId="6cd969f51f917c9e" providerId="LiveId" clId="{E8EA12F8-E03D-4039-B33D-704E81B75366}" dt="2022-01-16T22:13:38.488" v="2577" actId="164"/>
          <ac:grpSpMkLst>
            <pc:docMk/>
            <pc:sldMk cId="937877043" sldId="265"/>
            <ac:grpSpMk id="3" creationId="{23480A52-1DCD-4100-8117-E92CB5BB966D}"/>
          </ac:grpSpMkLst>
        </pc:grpChg>
        <pc:grpChg chg="mod">
          <ac:chgData name="mohammad Hosseinabady" userId="6cd969f51f917c9e" providerId="LiveId" clId="{E8EA12F8-E03D-4039-B33D-704E81B75366}" dt="2022-01-16T22:13:38.488" v="2577" actId="164"/>
          <ac:grpSpMkLst>
            <pc:docMk/>
            <pc:sldMk cId="937877043" sldId="265"/>
            <ac:grpSpMk id="4" creationId="{F410AD48-0B23-4A06-BABC-29B14DB2C1A0}"/>
          </ac:grpSpMkLst>
        </pc:grpChg>
        <pc:grpChg chg="mod">
          <ac:chgData name="mohammad Hosseinabady" userId="6cd969f51f917c9e" providerId="LiveId" clId="{E8EA12F8-E03D-4039-B33D-704E81B75366}" dt="2022-01-16T22:13:38.488" v="2577" actId="164"/>
          <ac:grpSpMkLst>
            <pc:docMk/>
            <pc:sldMk cId="937877043" sldId="265"/>
            <ac:grpSpMk id="94" creationId="{AE896A15-6DB2-400C-A8FD-ABE7C579A434}"/>
          </ac:grpSpMkLst>
        </pc:grpChg>
        <pc:grpChg chg="mod">
          <ac:chgData name="mohammad Hosseinabady" userId="6cd969f51f917c9e" providerId="LiveId" clId="{E8EA12F8-E03D-4039-B33D-704E81B75366}" dt="2022-01-16T22:13:38.488" v="2577" actId="164"/>
          <ac:grpSpMkLst>
            <pc:docMk/>
            <pc:sldMk cId="937877043" sldId="265"/>
            <ac:grpSpMk id="123" creationId="{6E43C5ED-FABD-49E9-9E74-02D42476C24F}"/>
          </ac:grpSpMkLst>
        </pc:grpChg>
        <pc:grpChg chg="mod">
          <ac:chgData name="mohammad Hosseinabady" userId="6cd969f51f917c9e" providerId="LiveId" clId="{E8EA12F8-E03D-4039-B33D-704E81B75366}" dt="2022-01-16T22:13:38.488" v="2577" actId="164"/>
          <ac:grpSpMkLst>
            <pc:docMk/>
            <pc:sldMk cId="937877043" sldId="265"/>
            <ac:grpSpMk id="142" creationId="{458C7E18-804C-4267-9371-CAC43C2FA795}"/>
          </ac:grpSpMkLst>
        </pc:grp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15" creationId="{FC446291-D917-4E2A-9198-BCDEDC503044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95" creationId="{24DDB76C-BDFE-432D-BBF6-4743E94C9B6E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96" creationId="{E7E65CEB-0FBC-430C-BA84-CC577D7D94BF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98" creationId="{D49DDBC6-85A1-4D3A-A042-8F5F27E07C7C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99" creationId="{232D406C-B460-47F6-94A3-ABE32411866D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101" creationId="{F2F46EB0-417A-4BAC-BFA6-06B1A5D51F4E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102" creationId="{6F02C695-EC97-4F27-905C-38BA8CFEE22F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103" creationId="{4A5C1690-435C-4A47-BD72-D09570BB13AF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106" creationId="{2D921F1B-710F-423C-A3C5-0BA3273708B1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116" creationId="{3EC78E97-EC10-47D3-B6B7-5E2FFAF24EBF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119" creationId="{1CE9E695-9120-4C2E-AC7B-815F3E5F3036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122" creationId="{93C931A9-A174-4FC3-9164-4EF5606B3E94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153" creationId="{0AA2F4DD-AD51-4EF5-9FD6-D86B544B68CB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154" creationId="{E8C24BA7-A0BB-4CBA-9E5E-72FE69C59640}"/>
          </ac:cxnSpMkLst>
        </pc:cxnChg>
      </pc:sldChg>
      <pc:sldChg chg="del modAnim">
        <pc:chgData name="mohammad Hosseinabady" userId="6cd969f51f917c9e" providerId="LiveId" clId="{E8EA12F8-E03D-4039-B33D-704E81B75366}" dt="2022-01-17T05:26:01.165" v="3201" actId="47"/>
        <pc:sldMkLst>
          <pc:docMk/>
          <pc:sldMk cId="2802359574" sldId="266"/>
        </pc:sldMkLst>
      </pc:sldChg>
      <pc:sldChg chg="modSp mod ord modAnim">
        <pc:chgData name="mohammad Hosseinabady" userId="6cd969f51f917c9e" providerId="LiveId" clId="{E8EA12F8-E03D-4039-B33D-704E81B75366}" dt="2022-01-17T04:30:53.206" v="2616" actId="20577"/>
        <pc:sldMkLst>
          <pc:docMk/>
          <pc:sldMk cId="430489130" sldId="268"/>
        </pc:sldMkLst>
        <pc:spChg chg="mod">
          <ac:chgData name="mohammad Hosseinabady" userId="6cd969f51f917c9e" providerId="LiveId" clId="{E8EA12F8-E03D-4039-B33D-704E81B75366}" dt="2022-01-16T20:41:37.521" v="1291"/>
          <ac:spMkLst>
            <pc:docMk/>
            <pc:sldMk cId="430489130" sldId="268"/>
            <ac:spMk id="2" creationId="{73AEB559-47AB-404C-9280-5A9B3FA541A3}"/>
          </ac:spMkLst>
        </pc:spChg>
        <pc:graphicFrameChg chg="mod">
          <ac:chgData name="mohammad Hosseinabady" userId="6cd969f51f917c9e" providerId="LiveId" clId="{E8EA12F8-E03D-4039-B33D-704E81B75366}" dt="2022-01-17T04:30:53.206" v="2616" actId="20577"/>
          <ac:graphicFrameMkLst>
            <pc:docMk/>
            <pc:sldMk cId="430489130" sldId="268"/>
            <ac:graphicFrameMk id="4" creationId="{F7D82030-791C-4018-A68B-64A2DEABDF14}"/>
          </ac:graphicFrameMkLst>
        </pc:graphicFrameChg>
      </pc:sldChg>
      <pc:sldChg chg="addSp delSp modSp new mod modAnim">
        <pc:chgData name="mohammad Hosseinabady" userId="6cd969f51f917c9e" providerId="LiveId" clId="{E8EA12F8-E03D-4039-B33D-704E81B75366}" dt="2022-01-16T20:47:52.103" v="1378"/>
        <pc:sldMkLst>
          <pc:docMk/>
          <pc:sldMk cId="1616743638" sldId="270"/>
        </pc:sldMkLst>
        <pc:spChg chg="mod">
          <ac:chgData name="mohammad Hosseinabady" userId="6cd969f51f917c9e" providerId="LiveId" clId="{E8EA12F8-E03D-4039-B33D-704E81B75366}" dt="2022-01-16T19:15:26.046" v="6" actId="20577"/>
          <ac:spMkLst>
            <pc:docMk/>
            <pc:sldMk cId="1616743638" sldId="270"/>
            <ac:spMk id="2" creationId="{96997A14-059D-4BEE-8459-437BF3A7B9D5}"/>
          </ac:spMkLst>
        </pc:spChg>
        <pc:spChg chg="del">
          <ac:chgData name="mohammad Hosseinabady" userId="6cd969f51f917c9e" providerId="LiveId" clId="{E8EA12F8-E03D-4039-B33D-704E81B75366}" dt="2022-01-16T19:15:34.160" v="8" actId="478"/>
          <ac:spMkLst>
            <pc:docMk/>
            <pc:sldMk cId="1616743638" sldId="270"/>
            <ac:spMk id="3" creationId="{7A03668D-060C-4037-A369-57460F29D31C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05" creationId="{33CA8920-D787-4C39-94FA-6FAAB14E5941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06" creationId="{9629AEED-0201-4262-8DB3-1455E7F404C4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07" creationId="{825F1DCA-8E7F-4A24-B740-BEC55151C7A6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08" creationId="{2BB4528E-8C19-4B6E-B4A3-A58BCDA39483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09" creationId="{F5B74F3A-C455-422E-AFED-299B80809E3F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10" creationId="{AF9D0B6B-2CBE-4174-8C85-0E084E2BDC4E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11" creationId="{045B7999-7F75-416D-829F-53373F6CAC8D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12" creationId="{B1776ABD-D6B5-4D52-A540-B9060EA3FAB2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13" creationId="{D9D7CAE4-CA01-4C00-B3AA-0C8F82A38F8C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14" creationId="{9EE13EE6-21A6-44DD-81E9-8C3827A7CC5C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15" creationId="{E4B787DE-7E03-4FA6-8E63-CD2D1DC5A82D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16" creationId="{1CDBA561-E2F1-4D5B-BFA6-0B7C6CACD93A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17" creationId="{B1E452D6-27CB-4A3F-909C-0DB8545B796E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18" creationId="{3216CBFD-99D8-4D68-92F9-02DE3951A116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19" creationId="{460F1FDB-3783-40DE-B705-7BB4F0AFFA32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20" creationId="{A575E09B-C5A4-49C9-A1E3-B763BA02DAE4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21" creationId="{49E5585E-FC83-44C0-A702-3C08840AEDE4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22" creationId="{90E0702C-81E4-4057-AD1A-419DB38D630C}"/>
          </ac:spMkLst>
        </pc:spChg>
        <pc:spChg chg="add mod">
          <ac:chgData name="mohammad Hosseinabady" userId="6cd969f51f917c9e" providerId="LiveId" clId="{E8EA12F8-E03D-4039-B33D-704E81B75366}" dt="2022-01-16T19:22:24.037" v="152" actId="1076"/>
          <ac:spMkLst>
            <pc:docMk/>
            <pc:sldMk cId="1616743638" sldId="270"/>
            <ac:spMk id="123" creationId="{AAB85D28-BF5C-44CD-925E-571657622412}"/>
          </ac:spMkLst>
        </pc:spChg>
        <pc:spChg chg="add del mod">
          <ac:chgData name="mohammad Hosseinabady" userId="6cd969f51f917c9e" providerId="LiveId" clId="{E8EA12F8-E03D-4039-B33D-704E81B75366}" dt="2022-01-16T19:23:09.360" v="165" actId="478"/>
          <ac:spMkLst>
            <pc:docMk/>
            <pc:sldMk cId="1616743638" sldId="270"/>
            <ac:spMk id="125" creationId="{82D9A00B-6774-4349-947E-A0C768C7E750}"/>
          </ac:spMkLst>
        </pc:spChg>
        <pc:spChg chg="add mod">
          <ac:chgData name="mohammad Hosseinabady" userId="6cd969f51f917c9e" providerId="LiveId" clId="{E8EA12F8-E03D-4039-B33D-704E81B75366}" dt="2022-01-16T19:31:07.739" v="313" actId="1076"/>
          <ac:spMkLst>
            <pc:docMk/>
            <pc:sldMk cId="1616743638" sldId="270"/>
            <ac:spMk id="126" creationId="{03ABF9B9-FAE5-40CA-9916-0DC24A578636}"/>
          </ac:spMkLst>
        </pc:spChg>
        <pc:spChg chg="add mod">
          <ac:chgData name="mohammad Hosseinabady" userId="6cd969f51f917c9e" providerId="LiveId" clId="{E8EA12F8-E03D-4039-B33D-704E81B75366}" dt="2022-01-16T19:31:07.739" v="313" actId="1076"/>
          <ac:spMkLst>
            <pc:docMk/>
            <pc:sldMk cId="1616743638" sldId="270"/>
            <ac:spMk id="127" creationId="{270F0849-8BE7-44CE-A056-4EF0F52A7EFA}"/>
          </ac:spMkLst>
        </pc:spChg>
        <pc:spChg chg="add mod">
          <ac:chgData name="mohammad Hosseinabady" userId="6cd969f51f917c9e" providerId="LiveId" clId="{E8EA12F8-E03D-4039-B33D-704E81B75366}" dt="2022-01-16T19:31:04.078" v="312" actId="207"/>
          <ac:spMkLst>
            <pc:docMk/>
            <pc:sldMk cId="1616743638" sldId="270"/>
            <ac:spMk id="134" creationId="{E7800762-C557-4D02-AE94-CD590AE2B58F}"/>
          </ac:spMkLst>
        </pc:spChg>
        <pc:grpChg chg="add mod">
          <ac:chgData name="mohammad Hosseinabady" userId="6cd969f51f917c9e" providerId="LiveId" clId="{E8EA12F8-E03D-4039-B33D-704E81B75366}" dt="2022-01-16T19:30:21.903" v="301" actId="164"/>
          <ac:grpSpMkLst>
            <pc:docMk/>
            <pc:sldMk cId="1616743638" sldId="270"/>
            <ac:grpSpMk id="4" creationId="{38269DE3-9552-4488-8CF4-25C8479CC619}"/>
          </ac:grpSpMkLst>
        </pc:grpChg>
        <pc:grpChg chg="add mod">
          <ac:chgData name="mohammad Hosseinabady" userId="6cd969f51f917c9e" providerId="LiveId" clId="{E8EA12F8-E03D-4039-B33D-704E81B75366}" dt="2022-01-16T19:30:21.903" v="301" actId="164"/>
          <ac:grpSpMkLst>
            <pc:docMk/>
            <pc:sldMk cId="1616743638" sldId="270"/>
            <ac:grpSpMk id="15" creationId="{D38DF308-2D6A-4C81-8FCB-6BA5BE17F187}"/>
          </ac:grpSpMkLst>
        </pc:grpChg>
        <pc:grpChg chg="add mod">
          <ac:chgData name="mohammad Hosseinabady" userId="6cd969f51f917c9e" providerId="LiveId" clId="{E8EA12F8-E03D-4039-B33D-704E81B75366}" dt="2022-01-16T19:30:21.903" v="301" actId="164"/>
          <ac:grpSpMkLst>
            <pc:docMk/>
            <pc:sldMk cId="1616743638" sldId="270"/>
            <ac:grpSpMk id="26" creationId="{E672E548-864B-459F-A348-A73935B0518E}"/>
          </ac:grpSpMkLst>
        </pc:grpChg>
        <pc:grpChg chg="add mod">
          <ac:chgData name="mohammad Hosseinabady" userId="6cd969f51f917c9e" providerId="LiveId" clId="{E8EA12F8-E03D-4039-B33D-704E81B75366}" dt="2022-01-16T19:30:21.903" v="301" actId="164"/>
          <ac:grpSpMkLst>
            <pc:docMk/>
            <pc:sldMk cId="1616743638" sldId="270"/>
            <ac:grpSpMk id="37" creationId="{D1B3440F-9DDB-43AA-AEB7-146DDAF6B667}"/>
          </ac:grpSpMkLst>
        </pc:grpChg>
        <pc:grpChg chg="add del mod">
          <ac:chgData name="mohammad Hosseinabady" userId="6cd969f51f917c9e" providerId="LiveId" clId="{E8EA12F8-E03D-4039-B33D-704E81B75366}" dt="2022-01-16T19:16:51.615" v="25"/>
          <ac:grpSpMkLst>
            <pc:docMk/>
            <pc:sldMk cId="1616743638" sldId="270"/>
            <ac:grpSpMk id="51" creationId="{D2B874CD-48D3-4064-9C61-FAB3BE59146F}"/>
          </ac:grpSpMkLst>
        </pc:grpChg>
        <pc:grpChg chg="add mod">
          <ac:chgData name="mohammad Hosseinabady" userId="6cd969f51f917c9e" providerId="LiveId" clId="{E8EA12F8-E03D-4039-B33D-704E81B75366}" dt="2022-01-16T19:30:21.903" v="301" actId="164"/>
          <ac:grpSpMkLst>
            <pc:docMk/>
            <pc:sldMk cId="1616743638" sldId="270"/>
            <ac:grpSpMk id="62" creationId="{D621AC8E-DEBE-4118-85F5-B9852F16CC56}"/>
          </ac:grpSpMkLst>
        </pc:grpChg>
        <pc:grpChg chg="add mod">
          <ac:chgData name="mohammad Hosseinabady" userId="6cd969f51f917c9e" providerId="LiveId" clId="{E8EA12F8-E03D-4039-B33D-704E81B75366}" dt="2022-01-16T19:30:21.903" v="301" actId="164"/>
          <ac:grpSpMkLst>
            <pc:docMk/>
            <pc:sldMk cId="1616743638" sldId="270"/>
            <ac:grpSpMk id="73" creationId="{D2637B4B-5819-45B5-BF5E-C2C26C4B26BA}"/>
          </ac:grpSpMkLst>
        </pc:grpChg>
        <pc:grpChg chg="add mod">
          <ac:chgData name="mohammad Hosseinabady" userId="6cd969f51f917c9e" providerId="LiveId" clId="{E8EA12F8-E03D-4039-B33D-704E81B75366}" dt="2022-01-16T19:30:21.903" v="301" actId="164"/>
          <ac:grpSpMkLst>
            <pc:docMk/>
            <pc:sldMk cId="1616743638" sldId="270"/>
            <ac:grpSpMk id="91" creationId="{DB0D8CB3-50A3-47E5-AF1C-4AEA6440C64D}"/>
          </ac:grpSpMkLst>
        </pc:grpChg>
        <pc:grpChg chg="add mod">
          <ac:chgData name="mohammad Hosseinabady" userId="6cd969f51f917c9e" providerId="LiveId" clId="{E8EA12F8-E03D-4039-B33D-704E81B75366}" dt="2022-01-16T19:30:23.646" v="302" actId="1076"/>
          <ac:grpSpMkLst>
            <pc:docMk/>
            <pc:sldMk cId="1616743638" sldId="270"/>
            <ac:grpSpMk id="135" creationId="{1D343D8F-AEF4-4F3A-8729-50BAC244240C}"/>
          </ac:grpSpMkLst>
        </pc:grpChg>
        <pc:cxnChg chg="mod">
          <ac:chgData name="mohammad Hosseinabady" userId="6cd969f51f917c9e" providerId="LiveId" clId="{E8EA12F8-E03D-4039-B33D-704E81B75366}" dt="2022-01-16T19:25:57.655" v="243" actId="208"/>
          <ac:cxnSpMkLst>
            <pc:docMk/>
            <pc:sldMk cId="1616743638" sldId="270"/>
            <ac:cxnSpMk id="5" creationId="{D5B70289-4E4E-45DB-A2CD-28BC6BEA1446}"/>
          </ac:cxnSpMkLst>
        </pc:cxnChg>
        <pc:cxnChg chg="mod">
          <ac:chgData name="mohammad Hosseinabady" userId="6cd969f51f917c9e" providerId="LiveId" clId="{E8EA12F8-E03D-4039-B33D-704E81B75366}" dt="2022-01-16T19:25:57.655" v="243" actId="208"/>
          <ac:cxnSpMkLst>
            <pc:docMk/>
            <pc:sldMk cId="1616743638" sldId="270"/>
            <ac:cxnSpMk id="6" creationId="{9AC2314C-22A1-4E41-8EB6-301886F7D693}"/>
          </ac:cxnSpMkLst>
        </pc:cxnChg>
        <pc:cxnChg chg="mod">
          <ac:chgData name="mohammad Hosseinabady" userId="6cd969f51f917c9e" providerId="LiveId" clId="{E8EA12F8-E03D-4039-B33D-704E81B75366}" dt="2022-01-16T19:25:57.655" v="243" actId="208"/>
          <ac:cxnSpMkLst>
            <pc:docMk/>
            <pc:sldMk cId="1616743638" sldId="270"/>
            <ac:cxnSpMk id="7" creationId="{94E1C684-CF14-4CB3-B6CF-1EA9322631BF}"/>
          </ac:cxnSpMkLst>
        </pc:cxnChg>
        <pc:cxnChg chg="mod">
          <ac:chgData name="mohammad Hosseinabady" userId="6cd969f51f917c9e" providerId="LiveId" clId="{E8EA12F8-E03D-4039-B33D-704E81B75366}" dt="2022-01-16T19:25:57.655" v="243" actId="208"/>
          <ac:cxnSpMkLst>
            <pc:docMk/>
            <pc:sldMk cId="1616743638" sldId="270"/>
            <ac:cxnSpMk id="8" creationId="{0C962459-D3BA-43AF-BA0D-B07D6A7BF04D}"/>
          </ac:cxnSpMkLst>
        </pc:cxnChg>
        <pc:cxnChg chg="mod">
          <ac:chgData name="mohammad Hosseinabady" userId="6cd969f51f917c9e" providerId="LiveId" clId="{E8EA12F8-E03D-4039-B33D-704E81B75366}" dt="2022-01-16T19:25:57.655" v="243" actId="208"/>
          <ac:cxnSpMkLst>
            <pc:docMk/>
            <pc:sldMk cId="1616743638" sldId="270"/>
            <ac:cxnSpMk id="9" creationId="{55BA6C09-6F1D-44FC-8AA5-531F97E340BE}"/>
          </ac:cxnSpMkLst>
        </pc:cxnChg>
        <pc:cxnChg chg="mod">
          <ac:chgData name="mohammad Hosseinabady" userId="6cd969f51f917c9e" providerId="LiveId" clId="{E8EA12F8-E03D-4039-B33D-704E81B75366}" dt="2022-01-16T19:25:57.655" v="243" actId="208"/>
          <ac:cxnSpMkLst>
            <pc:docMk/>
            <pc:sldMk cId="1616743638" sldId="270"/>
            <ac:cxnSpMk id="10" creationId="{B3C2D751-65F1-4993-ABC2-24797DF24E73}"/>
          </ac:cxnSpMkLst>
        </pc:cxnChg>
        <pc:cxnChg chg="mod">
          <ac:chgData name="mohammad Hosseinabady" userId="6cd969f51f917c9e" providerId="LiveId" clId="{E8EA12F8-E03D-4039-B33D-704E81B75366}" dt="2022-01-16T19:25:57.655" v="243" actId="208"/>
          <ac:cxnSpMkLst>
            <pc:docMk/>
            <pc:sldMk cId="1616743638" sldId="270"/>
            <ac:cxnSpMk id="11" creationId="{85461401-A278-4C1F-AB3A-95A9A6F99E16}"/>
          </ac:cxnSpMkLst>
        </pc:cxnChg>
        <pc:cxnChg chg="mod">
          <ac:chgData name="mohammad Hosseinabady" userId="6cd969f51f917c9e" providerId="LiveId" clId="{E8EA12F8-E03D-4039-B33D-704E81B75366}" dt="2022-01-16T19:25:57.655" v="243" actId="208"/>
          <ac:cxnSpMkLst>
            <pc:docMk/>
            <pc:sldMk cId="1616743638" sldId="270"/>
            <ac:cxnSpMk id="12" creationId="{87732403-BF8C-423A-9FA4-659FA5CAF1A0}"/>
          </ac:cxnSpMkLst>
        </pc:cxnChg>
        <pc:cxnChg chg="mod">
          <ac:chgData name="mohammad Hosseinabady" userId="6cd969f51f917c9e" providerId="LiveId" clId="{E8EA12F8-E03D-4039-B33D-704E81B75366}" dt="2022-01-16T19:25:57.655" v="243" actId="208"/>
          <ac:cxnSpMkLst>
            <pc:docMk/>
            <pc:sldMk cId="1616743638" sldId="270"/>
            <ac:cxnSpMk id="13" creationId="{6E32D890-090B-44C0-834B-044C966EE7E3}"/>
          </ac:cxnSpMkLst>
        </pc:cxnChg>
        <pc:cxnChg chg="mod">
          <ac:chgData name="mohammad Hosseinabady" userId="6cd969f51f917c9e" providerId="LiveId" clId="{E8EA12F8-E03D-4039-B33D-704E81B75366}" dt="2022-01-16T19:25:57.655" v="243" actId="208"/>
          <ac:cxnSpMkLst>
            <pc:docMk/>
            <pc:sldMk cId="1616743638" sldId="270"/>
            <ac:cxnSpMk id="14" creationId="{F8BA6403-4A59-4EC9-8A6B-0E046FE4382B}"/>
          </ac:cxnSpMkLst>
        </pc:cxnChg>
        <pc:cxnChg chg="mod">
          <ac:chgData name="mohammad Hosseinabady" userId="6cd969f51f917c9e" providerId="LiveId" clId="{E8EA12F8-E03D-4039-B33D-704E81B75366}" dt="2022-01-16T19:26:00.013" v="244" actId="208"/>
          <ac:cxnSpMkLst>
            <pc:docMk/>
            <pc:sldMk cId="1616743638" sldId="270"/>
            <ac:cxnSpMk id="16" creationId="{2E18BEF4-1155-4ABA-9EF7-E471EA822EA8}"/>
          </ac:cxnSpMkLst>
        </pc:cxnChg>
        <pc:cxnChg chg="mod">
          <ac:chgData name="mohammad Hosseinabady" userId="6cd969f51f917c9e" providerId="LiveId" clId="{E8EA12F8-E03D-4039-B33D-704E81B75366}" dt="2022-01-16T19:26:00.013" v="244" actId="208"/>
          <ac:cxnSpMkLst>
            <pc:docMk/>
            <pc:sldMk cId="1616743638" sldId="270"/>
            <ac:cxnSpMk id="17" creationId="{1D4E8EC9-B07D-4076-AAE8-E2397838B902}"/>
          </ac:cxnSpMkLst>
        </pc:cxnChg>
        <pc:cxnChg chg="mod">
          <ac:chgData name="mohammad Hosseinabady" userId="6cd969f51f917c9e" providerId="LiveId" clId="{E8EA12F8-E03D-4039-B33D-704E81B75366}" dt="2022-01-16T19:26:00.013" v="244" actId="208"/>
          <ac:cxnSpMkLst>
            <pc:docMk/>
            <pc:sldMk cId="1616743638" sldId="270"/>
            <ac:cxnSpMk id="18" creationId="{2ED4CDAD-B253-4E69-B6E1-F7E810C2855B}"/>
          </ac:cxnSpMkLst>
        </pc:cxnChg>
        <pc:cxnChg chg="mod">
          <ac:chgData name="mohammad Hosseinabady" userId="6cd969f51f917c9e" providerId="LiveId" clId="{E8EA12F8-E03D-4039-B33D-704E81B75366}" dt="2022-01-16T19:26:00.013" v="244" actId="208"/>
          <ac:cxnSpMkLst>
            <pc:docMk/>
            <pc:sldMk cId="1616743638" sldId="270"/>
            <ac:cxnSpMk id="19" creationId="{D725FEF3-C3C2-4529-989D-7CE111EDB7E9}"/>
          </ac:cxnSpMkLst>
        </pc:cxnChg>
        <pc:cxnChg chg="mod">
          <ac:chgData name="mohammad Hosseinabady" userId="6cd969f51f917c9e" providerId="LiveId" clId="{E8EA12F8-E03D-4039-B33D-704E81B75366}" dt="2022-01-16T19:26:00.013" v="244" actId="208"/>
          <ac:cxnSpMkLst>
            <pc:docMk/>
            <pc:sldMk cId="1616743638" sldId="270"/>
            <ac:cxnSpMk id="20" creationId="{B54CE7A5-F283-43CC-847A-76C37100461F}"/>
          </ac:cxnSpMkLst>
        </pc:cxnChg>
        <pc:cxnChg chg="mod">
          <ac:chgData name="mohammad Hosseinabady" userId="6cd969f51f917c9e" providerId="LiveId" clId="{E8EA12F8-E03D-4039-B33D-704E81B75366}" dt="2022-01-16T19:26:00.013" v="244" actId="208"/>
          <ac:cxnSpMkLst>
            <pc:docMk/>
            <pc:sldMk cId="1616743638" sldId="270"/>
            <ac:cxnSpMk id="21" creationId="{2950F385-F643-4CF5-9C3A-E82D41EC533A}"/>
          </ac:cxnSpMkLst>
        </pc:cxnChg>
        <pc:cxnChg chg="mod">
          <ac:chgData name="mohammad Hosseinabady" userId="6cd969f51f917c9e" providerId="LiveId" clId="{E8EA12F8-E03D-4039-B33D-704E81B75366}" dt="2022-01-16T19:26:00.013" v="244" actId="208"/>
          <ac:cxnSpMkLst>
            <pc:docMk/>
            <pc:sldMk cId="1616743638" sldId="270"/>
            <ac:cxnSpMk id="22" creationId="{904BC574-A86C-4480-A5E9-AD34A908DAD0}"/>
          </ac:cxnSpMkLst>
        </pc:cxnChg>
        <pc:cxnChg chg="mod">
          <ac:chgData name="mohammad Hosseinabady" userId="6cd969f51f917c9e" providerId="LiveId" clId="{E8EA12F8-E03D-4039-B33D-704E81B75366}" dt="2022-01-16T19:26:00.013" v="244" actId="208"/>
          <ac:cxnSpMkLst>
            <pc:docMk/>
            <pc:sldMk cId="1616743638" sldId="270"/>
            <ac:cxnSpMk id="23" creationId="{EC364B87-1F14-46C2-8A27-22B9AB6AC890}"/>
          </ac:cxnSpMkLst>
        </pc:cxnChg>
        <pc:cxnChg chg="mod">
          <ac:chgData name="mohammad Hosseinabady" userId="6cd969f51f917c9e" providerId="LiveId" clId="{E8EA12F8-E03D-4039-B33D-704E81B75366}" dt="2022-01-16T19:26:00.013" v="244" actId="208"/>
          <ac:cxnSpMkLst>
            <pc:docMk/>
            <pc:sldMk cId="1616743638" sldId="270"/>
            <ac:cxnSpMk id="24" creationId="{8D44268F-7EEC-4515-94D3-54AB2B9F4360}"/>
          </ac:cxnSpMkLst>
        </pc:cxnChg>
        <pc:cxnChg chg="mod">
          <ac:chgData name="mohammad Hosseinabady" userId="6cd969f51f917c9e" providerId="LiveId" clId="{E8EA12F8-E03D-4039-B33D-704E81B75366}" dt="2022-01-16T19:26:00.013" v="244" actId="208"/>
          <ac:cxnSpMkLst>
            <pc:docMk/>
            <pc:sldMk cId="1616743638" sldId="270"/>
            <ac:cxnSpMk id="25" creationId="{756CF0E6-AABD-4209-986E-07ABB12A897A}"/>
          </ac:cxnSpMkLst>
        </pc:cxnChg>
        <pc:cxnChg chg="mod">
          <ac:chgData name="mohammad Hosseinabady" userId="6cd969f51f917c9e" providerId="LiveId" clId="{E8EA12F8-E03D-4039-B33D-704E81B75366}" dt="2022-01-16T19:30:14.658" v="300" actId="1076"/>
          <ac:cxnSpMkLst>
            <pc:docMk/>
            <pc:sldMk cId="1616743638" sldId="270"/>
            <ac:cxnSpMk id="27" creationId="{68EA215A-3C48-44B6-A0F9-09022E8E4EFA}"/>
          </ac:cxnSpMkLst>
        </pc:cxnChg>
        <pc:cxnChg chg="mod">
          <ac:chgData name="mohammad Hosseinabady" userId="6cd969f51f917c9e" providerId="LiveId" clId="{E8EA12F8-E03D-4039-B33D-704E81B75366}" dt="2022-01-16T19:25:55.336" v="242" actId="208"/>
          <ac:cxnSpMkLst>
            <pc:docMk/>
            <pc:sldMk cId="1616743638" sldId="270"/>
            <ac:cxnSpMk id="28" creationId="{8550FB47-1517-4BE8-9654-13DA09F08A7B}"/>
          </ac:cxnSpMkLst>
        </pc:cxnChg>
        <pc:cxnChg chg="mod">
          <ac:chgData name="mohammad Hosseinabady" userId="6cd969f51f917c9e" providerId="LiveId" clId="{E8EA12F8-E03D-4039-B33D-704E81B75366}" dt="2022-01-16T19:25:55.336" v="242" actId="208"/>
          <ac:cxnSpMkLst>
            <pc:docMk/>
            <pc:sldMk cId="1616743638" sldId="270"/>
            <ac:cxnSpMk id="29" creationId="{98787AEA-E3CF-41E4-90ED-033ECEB10FBF}"/>
          </ac:cxnSpMkLst>
        </pc:cxnChg>
        <pc:cxnChg chg="mod">
          <ac:chgData name="mohammad Hosseinabady" userId="6cd969f51f917c9e" providerId="LiveId" clId="{E8EA12F8-E03D-4039-B33D-704E81B75366}" dt="2022-01-16T19:25:55.336" v="242" actId="208"/>
          <ac:cxnSpMkLst>
            <pc:docMk/>
            <pc:sldMk cId="1616743638" sldId="270"/>
            <ac:cxnSpMk id="30" creationId="{0ADF120A-BA1B-4653-A473-6F9ACBEE112E}"/>
          </ac:cxnSpMkLst>
        </pc:cxnChg>
        <pc:cxnChg chg="mod">
          <ac:chgData name="mohammad Hosseinabady" userId="6cd969f51f917c9e" providerId="LiveId" clId="{E8EA12F8-E03D-4039-B33D-704E81B75366}" dt="2022-01-16T19:25:55.336" v="242" actId="208"/>
          <ac:cxnSpMkLst>
            <pc:docMk/>
            <pc:sldMk cId="1616743638" sldId="270"/>
            <ac:cxnSpMk id="31" creationId="{52154486-9D58-48D5-A058-15E161CBC3A4}"/>
          </ac:cxnSpMkLst>
        </pc:cxnChg>
        <pc:cxnChg chg="mod">
          <ac:chgData name="mohammad Hosseinabady" userId="6cd969f51f917c9e" providerId="LiveId" clId="{E8EA12F8-E03D-4039-B33D-704E81B75366}" dt="2022-01-16T19:25:55.336" v="242" actId="208"/>
          <ac:cxnSpMkLst>
            <pc:docMk/>
            <pc:sldMk cId="1616743638" sldId="270"/>
            <ac:cxnSpMk id="32" creationId="{6B09FA5F-128C-4B56-81C8-719C74474C6B}"/>
          </ac:cxnSpMkLst>
        </pc:cxnChg>
        <pc:cxnChg chg="mod">
          <ac:chgData name="mohammad Hosseinabady" userId="6cd969f51f917c9e" providerId="LiveId" clId="{E8EA12F8-E03D-4039-B33D-704E81B75366}" dt="2022-01-16T19:25:55.336" v="242" actId="208"/>
          <ac:cxnSpMkLst>
            <pc:docMk/>
            <pc:sldMk cId="1616743638" sldId="270"/>
            <ac:cxnSpMk id="33" creationId="{1BA116F8-3CFC-4108-9722-BB353277B095}"/>
          </ac:cxnSpMkLst>
        </pc:cxnChg>
        <pc:cxnChg chg="mod">
          <ac:chgData name="mohammad Hosseinabady" userId="6cd969f51f917c9e" providerId="LiveId" clId="{E8EA12F8-E03D-4039-B33D-704E81B75366}" dt="2022-01-16T19:25:55.336" v="242" actId="208"/>
          <ac:cxnSpMkLst>
            <pc:docMk/>
            <pc:sldMk cId="1616743638" sldId="270"/>
            <ac:cxnSpMk id="34" creationId="{9FD7F7BA-1F29-42A8-92A7-E440DC391936}"/>
          </ac:cxnSpMkLst>
        </pc:cxnChg>
        <pc:cxnChg chg="mod">
          <ac:chgData name="mohammad Hosseinabady" userId="6cd969f51f917c9e" providerId="LiveId" clId="{E8EA12F8-E03D-4039-B33D-704E81B75366}" dt="2022-01-16T19:25:55.336" v="242" actId="208"/>
          <ac:cxnSpMkLst>
            <pc:docMk/>
            <pc:sldMk cId="1616743638" sldId="270"/>
            <ac:cxnSpMk id="35" creationId="{F13F5C6A-DEE2-4908-BC12-1A5B3D711B79}"/>
          </ac:cxnSpMkLst>
        </pc:cxnChg>
        <pc:cxnChg chg="mod">
          <ac:chgData name="mohammad Hosseinabady" userId="6cd969f51f917c9e" providerId="LiveId" clId="{E8EA12F8-E03D-4039-B33D-704E81B75366}" dt="2022-01-16T19:25:55.336" v="242" actId="208"/>
          <ac:cxnSpMkLst>
            <pc:docMk/>
            <pc:sldMk cId="1616743638" sldId="270"/>
            <ac:cxnSpMk id="36" creationId="{52856720-54E3-490A-A69E-6CEB51A9A109}"/>
          </ac:cxnSpMkLst>
        </pc:cxnChg>
        <pc:cxnChg chg="mod">
          <ac:chgData name="mohammad Hosseinabady" userId="6cd969f51f917c9e" providerId="LiveId" clId="{E8EA12F8-E03D-4039-B33D-704E81B75366}" dt="2022-01-16T19:26:01.788" v="245" actId="208"/>
          <ac:cxnSpMkLst>
            <pc:docMk/>
            <pc:sldMk cId="1616743638" sldId="270"/>
            <ac:cxnSpMk id="38" creationId="{EB3956A6-A373-4CFC-A971-87CEF9C97878}"/>
          </ac:cxnSpMkLst>
        </pc:cxnChg>
        <pc:cxnChg chg="mod">
          <ac:chgData name="mohammad Hosseinabady" userId="6cd969f51f917c9e" providerId="LiveId" clId="{E8EA12F8-E03D-4039-B33D-704E81B75366}" dt="2022-01-16T19:26:01.788" v="245" actId="208"/>
          <ac:cxnSpMkLst>
            <pc:docMk/>
            <pc:sldMk cId="1616743638" sldId="270"/>
            <ac:cxnSpMk id="39" creationId="{E6E7D829-80FE-41A9-97A1-6354E07B0B98}"/>
          </ac:cxnSpMkLst>
        </pc:cxnChg>
        <pc:cxnChg chg="mod">
          <ac:chgData name="mohammad Hosseinabady" userId="6cd969f51f917c9e" providerId="LiveId" clId="{E8EA12F8-E03D-4039-B33D-704E81B75366}" dt="2022-01-16T19:26:01.788" v="245" actId="208"/>
          <ac:cxnSpMkLst>
            <pc:docMk/>
            <pc:sldMk cId="1616743638" sldId="270"/>
            <ac:cxnSpMk id="40" creationId="{4404C1A4-9BF0-4E98-9158-7E28B4E04A86}"/>
          </ac:cxnSpMkLst>
        </pc:cxnChg>
        <pc:cxnChg chg="mod">
          <ac:chgData name="mohammad Hosseinabady" userId="6cd969f51f917c9e" providerId="LiveId" clId="{E8EA12F8-E03D-4039-B33D-704E81B75366}" dt="2022-01-16T19:26:01.788" v="245" actId="208"/>
          <ac:cxnSpMkLst>
            <pc:docMk/>
            <pc:sldMk cId="1616743638" sldId="270"/>
            <ac:cxnSpMk id="41" creationId="{52EAB922-FA23-45F0-AC41-FE16D5A9516B}"/>
          </ac:cxnSpMkLst>
        </pc:cxnChg>
        <pc:cxnChg chg="mod">
          <ac:chgData name="mohammad Hosseinabady" userId="6cd969f51f917c9e" providerId="LiveId" clId="{E8EA12F8-E03D-4039-B33D-704E81B75366}" dt="2022-01-16T19:26:01.788" v="245" actId="208"/>
          <ac:cxnSpMkLst>
            <pc:docMk/>
            <pc:sldMk cId="1616743638" sldId="270"/>
            <ac:cxnSpMk id="42" creationId="{DE9C0C6D-8D21-44F0-A7DE-4BB04A98DFBB}"/>
          </ac:cxnSpMkLst>
        </pc:cxnChg>
        <pc:cxnChg chg="mod">
          <ac:chgData name="mohammad Hosseinabady" userId="6cd969f51f917c9e" providerId="LiveId" clId="{E8EA12F8-E03D-4039-B33D-704E81B75366}" dt="2022-01-16T19:26:01.788" v="245" actId="208"/>
          <ac:cxnSpMkLst>
            <pc:docMk/>
            <pc:sldMk cId="1616743638" sldId="270"/>
            <ac:cxnSpMk id="43" creationId="{98C9428D-9AF0-494F-822B-7C4D29D5297F}"/>
          </ac:cxnSpMkLst>
        </pc:cxnChg>
        <pc:cxnChg chg="mod">
          <ac:chgData name="mohammad Hosseinabady" userId="6cd969f51f917c9e" providerId="LiveId" clId="{E8EA12F8-E03D-4039-B33D-704E81B75366}" dt="2022-01-16T19:26:01.788" v="245" actId="208"/>
          <ac:cxnSpMkLst>
            <pc:docMk/>
            <pc:sldMk cId="1616743638" sldId="270"/>
            <ac:cxnSpMk id="44" creationId="{22995DF0-27DC-4854-8B17-B565071D1198}"/>
          </ac:cxnSpMkLst>
        </pc:cxnChg>
        <pc:cxnChg chg="mod">
          <ac:chgData name="mohammad Hosseinabady" userId="6cd969f51f917c9e" providerId="LiveId" clId="{E8EA12F8-E03D-4039-B33D-704E81B75366}" dt="2022-01-16T19:26:01.788" v="245" actId="208"/>
          <ac:cxnSpMkLst>
            <pc:docMk/>
            <pc:sldMk cId="1616743638" sldId="270"/>
            <ac:cxnSpMk id="45" creationId="{D7222B26-163D-487C-8547-5A98159E744F}"/>
          </ac:cxnSpMkLst>
        </pc:cxnChg>
        <pc:cxnChg chg="mod">
          <ac:chgData name="mohammad Hosseinabady" userId="6cd969f51f917c9e" providerId="LiveId" clId="{E8EA12F8-E03D-4039-B33D-704E81B75366}" dt="2022-01-16T19:26:01.788" v="245" actId="208"/>
          <ac:cxnSpMkLst>
            <pc:docMk/>
            <pc:sldMk cId="1616743638" sldId="270"/>
            <ac:cxnSpMk id="46" creationId="{89C04970-196B-49DF-A03C-74CD55EEBE07}"/>
          </ac:cxnSpMkLst>
        </pc:cxnChg>
        <pc:cxnChg chg="mod">
          <ac:chgData name="mohammad Hosseinabady" userId="6cd969f51f917c9e" providerId="LiveId" clId="{E8EA12F8-E03D-4039-B33D-704E81B75366}" dt="2022-01-16T19:26:01.788" v="245" actId="208"/>
          <ac:cxnSpMkLst>
            <pc:docMk/>
            <pc:sldMk cId="1616743638" sldId="270"/>
            <ac:cxnSpMk id="47" creationId="{519D251D-E4CF-45F2-AB32-1A8E52808D13}"/>
          </ac:cxnSpMkLst>
        </pc:cxnChg>
        <pc:cxnChg chg="add mod">
          <ac:chgData name="mohammad Hosseinabady" userId="6cd969f51f917c9e" providerId="LiveId" clId="{E8EA12F8-E03D-4039-B33D-704E81B75366}" dt="2022-01-16T19:30:21.903" v="301" actId="164"/>
          <ac:cxnSpMkLst>
            <pc:docMk/>
            <pc:sldMk cId="1616743638" sldId="270"/>
            <ac:cxnSpMk id="50" creationId="{39DE8FD6-3EB2-42CA-B362-5B8D1A40999D}"/>
          </ac:cxnSpMkLst>
        </pc:cxnChg>
        <pc:cxnChg chg="mod">
          <ac:chgData name="mohammad Hosseinabady" userId="6cd969f51f917c9e" providerId="LiveId" clId="{E8EA12F8-E03D-4039-B33D-704E81B75366}" dt="2022-01-16T19:16:50.572" v="24"/>
          <ac:cxnSpMkLst>
            <pc:docMk/>
            <pc:sldMk cId="1616743638" sldId="270"/>
            <ac:cxnSpMk id="52" creationId="{63FB1FBE-6A93-43B0-9911-BF40F820162D}"/>
          </ac:cxnSpMkLst>
        </pc:cxnChg>
        <pc:cxnChg chg="mod">
          <ac:chgData name="mohammad Hosseinabady" userId="6cd969f51f917c9e" providerId="LiveId" clId="{E8EA12F8-E03D-4039-B33D-704E81B75366}" dt="2022-01-16T19:16:50.572" v="24"/>
          <ac:cxnSpMkLst>
            <pc:docMk/>
            <pc:sldMk cId="1616743638" sldId="270"/>
            <ac:cxnSpMk id="53" creationId="{C2DE6343-F83D-412E-8D25-900C09DA1476}"/>
          </ac:cxnSpMkLst>
        </pc:cxnChg>
        <pc:cxnChg chg="mod">
          <ac:chgData name="mohammad Hosseinabady" userId="6cd969f51f917c9e" providerId="LiveId" clId="{E8EA12F8-E03D-4039-B33D-704E81B75366}" dt="2022-01-16T19:16:50.572" v="24"/>
          <ac:cxnSpMkLst>
            <pc:docMk/>
            <pc:sldMk cId="1616743638" sldId="270"/>
            <ac:cxnSpMk id="54" creationId="{69D12253-F927-4031-B6AF-F0C3C8FE09DC}"/>
          </ac:cxnSpMkLst>
        </pc:cxnChg>
        <pc:cxnChg chg="mod">
          <ac:chgData name="mohammad Hosseinabady" userId="6cd969f51f917c9e" providerId="LiveId" clId="{E8EA12F8-E03D-4039-B33D-704E81B75366}" dt="2022-01-16T19:16:50.572" v="24"/>
          <ac:cxnSpMkLst>
            <pc:docMk/>
            <pc:sldMk cId="1616743638" sldId="270"/>
            <ac:cxnSpMk id="55" creationId="{137EFDDE-C17F-4EC3-8F3B-567625D5B0BD}"/>
          </ac:cxnSpMkLst>
        </pc:cxnChg>
        <pc:cxnChg chg="mod">
          <ac:chgData name="mohammad Hosseinabady" userId="6cd969f51f917c9e" providerId="LiveId" clId="{E8EA12F8-E03D-4039-B33D-704E81B75366}" dt="2022-01-16T19:16:50.572" v="24"/>
          <ac:cxnSpMkLst>
            <pc:docMk/>
            <pc:sldMk cId="1616743638" sldId="270"/>
            <ac:cxnSpMk id="56" creationId="{B82CE778-E897-496B-AE55-E689E1487BAD}"/>
          </ac:cxnSpMkLst>
        </pc:cxnChg>
        <pc:cxnChg chg="mod">
          <ac:chgData name="mohammad Hosseinabady" userId="6cd969f51f917c9e" providerId="LiveId" clId="{E8EA12F8-E03D-4039-B33D-704E81B75366}" dt="2022-01-16T19:16:50.572" v="24"/>
          <ac:cxnSpMkLst>
            <pc:docMk/>
            <pc:sldMk cId="1616743638" sldId="270"/>
            <ac:cxnSpMk id="57" creationId="{0F6CCD27-78D5-487D-A58F-462F4EC54F43}"/>
          </ac:cxnSpMkLst>
        </pc:cxnChg>
        <pc:cxnChg chg="mod">
          <ac:chgData name="mohammad Hosseinabady" userId="6cd969f51f917c9e" providerId="LiveId" clId="{E8EA12F8-E03D-4039-B33D-704E81B75366}" dt="2022-01-16T19:16:50.572" v="24"/>
          <ac:cxnSpMkLst>
            <pc:docMk/>
            <pc:sldMk cId="1616743638" sldId="270"/>
            <ac:cxnSpMk id="58" creationId="{F0EB278C-3363-4D6E-A052-53A94C32DA75}"/>
          </ac:cxnSpMkLst>
        </pc:cxnChg>
        <pc:cxnChg chg="mod">
          <ac:chgData name="mohammad Hosseinabady" userId="6cd969f51f917c9e" providerId="LiveId" clId="{E8EA12F8-E03D-4039-B33D-704E81B75366}" dt="2022-01-16T19:16:50.572" v="24"/>
          <ac:cxnSpMkLst>
            <pc:docMk/>
            <pc:sldMk cId="1616743638" sldId="270"/>
            <ac:cxnSpMk id="59" creationId="{0173E6D7-2AD5-4566-8B85-5AEFA54BBE34}"/>
          </ac:cxnSpMkLst>
        </pc:cxnChg>
        <pc:cxnChg chg="mod">
          <ac:chgData name="mohammad Hosseinabady" userId="6cd969f51f917c9e" providerId="LiveId" clId="{E8EA12F8-E03D-4039-B33D-704E81B75366}" dt="2022-01-16T19:16:50.572" v="24"/>
          <ac:cxnSpMkLst>
            <pc:docMk/>
            <pc:sldMk cId="1616743638" sldId="270"/>
            <ac:cxnSpMk id="60" creationId="{B51DAD37-7F4F-4D07-9B51-F1116E59E644}"/>
          </ac:cxnSpMkLst>
        </pc:cxnChg>
        <pc:cxnChg chg="mod">
          <ac:chgData name="mohammad Hosseinabady" userId="6cd969f51f917c9e" providerId="LiveId" clId="{E8EA12F8-E03D-4039-B33D-704E81B75366}" dt="2022-01-16T19:16:50.572" v="24"/>
          <ac:cxnSpMkLst>
            <pc:docMk/>
            <pc:sldMk cId="1616743638" sldId="270"/>
            <ac:cxnSpMk id="61" creationId="{54B2BF95-8962-4115-9229-B77482A60CD6}"/>
          </ac:cxnSpMkLst>
        </pc:cxnChg>
        <pc:cxnChg chg="mod">
          <ac:chgData name="mohammad Hosseinabady" userId="6cd969f51f917c9e" providerId="LiveId" clId="{E8EA12F8-E03D-4039-B33D-704E81B75366}" dt="2022-01-16T19:26:10.428" v="246" actId="208"/>
          <ac:cxnSpMkLst>
            <pc:docMk/>
            <pc:sldMk cId="1616743638" sldId="270"/>
            <ac:cxnSpMk id="63" creationId="{1579F8BD-6132-47EB-93FF-111FEE157B62}"/>
          </ac:cxnSpMkLst>
        </pc:cxnChg>
        <pc:cxnChg chg="mod">
          <ac:chgData name="mohammad Hosseinabady" userId="6cd969f51f917c9e" providerId="LiveId" clId="{E8EA12F8-E03D-4039-B33D-704E81B75366}" dt="2022-01-16T19:26:10.428" v="246" actId="208"/>
          <ac:cxnSpMkLst>
            <pc:docMk/>
            <pc:sldMk cId="1616743638" sldId="270"/>
            <ac:cxnSpMk id="64" creationId="{37F871C5-1667-4FF1-A8BD-C3B2C53B6012}"/>
          </ac:cxnSpMkLst>
        </pc:cxnChg>
        <pc:cxnChg chg="mod">
          <ac:chgData name="mohammad Hosseinabady" userId="6cd969f51f917c9e" providerId="LiveId" clId="{E8EA12F8-E03D-4039-B33D-704E81B75366}" dt="2022-01-16T19:26:10.428" v="246" actId="208"/>
          <ac:cxnSpMkLst>
            <pc:docMk/>
            <pc:sldMk cId="1616743638" sldId="270"/>
            <ac:cxnSpMk id="65" creationId="{E9C3D1B2-7EA5-4D32-94BB-CCFBEE14F27D}"/>
          </ac:cxnSpMkLst>
        </pc:cxnChg>
        <pc:cxnChg chg="mod">
          <ac:chgData name="mohammad Hosseinabady" userId="6cd969f51f917c9e" providerId="LiveId" clId="{E8EA12F8-E03D-4039-B33D-704E81B75366}" dt="2022-01-16T19:26:10.428" v="246" actId="208"/>
          <ac:cxnSpMkLst>
            <pc:docMk/>
            <pc:sldMk cId="1616743638" sldId="270"/>
            <ac:cxnSpMk id="66" creationId="{7C28AADE-94E8-48F1-B168-561FD147FEE7}"/>
          </ac:cxnSpMkLst>
        </pc:cxnChg>
        <pc:cxnChg chg="mod">
          <ac:chgData name="mohammad Hosseinabady" userId="6cd969f51f917c9e" providerId="LiveId" clId="{E8EA12F8-E03D-4039-B33D-704E81B75366}" dt="2022-01-16T19:26:10.428" v="246" actId="208"/>
          <ac:cxnSpMkLst>
            <pc:docMk/>
            <pc:sldMk cId="1616743638" sldId="270"/>
            <ac:cxnSpMk id="67" creationId="{292A22FB-6B7F-4374-9C80-18D38093F7C4}"/>
          </ac:cxnSpMkLst>
        </pc:cxnChg>
        <pc:cxnChg chg="mod">
          <ac:chgData name="mohammad Hosseinabady" userId="6cd969f51f917c9e" providerId="LiveId" clId="{E8EA12F8-E03D-4039-B33D-704E81B75366}" dt="2022-01-16T19:26:10.428" v="246" actId="208"/>
          <ac:cxnSpMkLst>
            <pc:docMk/>
            <pc:sldMk cId="1616743638" sldId="270"/>
            <ac:cxnSpMk id="68" creationId="{493BAF97-DC74-4F16-AD9F-5A0E84491371}"/>
          </ac:cxnSpMkLst>
        </pc:cxnChg>
        <pc:cxnChg chg="mod">
          <ac:chgData name="mohammad Hosseinabady" userId="6cd969f51f917c9e" providerId="LiveId" clId="{E8EA12F8-E03D-4039-B33D-704E81B75366}" dt="2022-01-16T19:26:10.428" v="246" actId="208"/>
          <ac:cxnSpMkLst>
            <pc:docMk/>
            <pc:sldMk cId="1616743638" sldId="270"/>
            <ac:cxnSpMk id="69" creationId="{DB248DA7-6D87-402D-B275-D58883A4AF71}"/>
          </ac:cxnSpMkLst>
        </pc:cxnChg>
        <pc:cxnChg chg="mod">
          <ac:chgData name="mohammad Hosseinabady" userId="6cd969f51f917c9e" providerId="LiveId" clId="{E8EA12F8-E03D-4039-B33D-704E81B75366}" dt="2022-01-16T19:26:10.428" v="246" actId="208"/>
          <ac:cxnSpMkLst>
            <pc:docMk/>
            <pc:sldMk cId="1616743638" sldId="270"/>
            <ac:cxnSpMk id="70" creationId="{56E07A93-78F9-4455-B9C3-03990560041B}"/>
          </ac:cxnSpMkLst>
        </pc:cxnChg>
        <pc:cxnChg chg="mod">
          <ac:chgData name="mohammad Hosseinabady" userId="6cd969f51f917c9e" providerId="LiveId" clId="{E8EA12F8-E03D-4039-B33D-704E81B75366}" dt="2022-01-16T19:26:10.428" v="246" actId="208"/>
          <ac:cxnSpMkLst>
            <pc:docMk/>
            <pc:sldMk cId="1616743638" sldId="270"/>
            <ac:cxnSpMk id="71" creationId="{C27B4A39-CDD4-49A7-B2DB-246192E29144}"/>
          </ac:cxnSpMkLst>
        </pc:cxnChg>
        <pc:cxnChg chg="mod">
          <ac:chgData name="mohammad Hosseinabady" userId="6cd969f51f917c9e" providerId="LiveId" clId="{E8EA12F8-E03D-4039-B33D-704E81B75366}" dt="2022-01-16T19:26:10.428" v="246" actId="208"/>
          <ac:cxnSpMkLst>
            <pc:docMk/>
            <pc:sldMk cId="1616743638" sldId="270"/>
            <ac:cxnSpMk id="72" creationId="{073ED5FB-D962-4B44-B379-1E76B6054862}"/>
          </ac:cxnSpMkLst>
        </pc:cxnChg>
        <pc:cxnChg chg="mod">
          <ac:chgData name="mohammad Hosseinabady" userId="6cd969f51f917c9e" providerId="LiveId" clId="{E8EA12F8-E03D-4039-B33D-704E81B75366}" dt="2022-01-16T19:26:13.197" v="247" actId="208"/>
          <ac:cxnSpMkLst>
            <pc:docMk/>
            <pc:sldMk cId="1616743638" sldId="270"/>
            <ac:cxnSpMk id="74" creationId="{8D4DAD11-2225-4285-B7BD-A37F58938B2D}"/>
          </ac:cxnSpMkLst>
        </pc:cxnChg>
        <pc:cxnChg chg="mod">
          <ac:chgData name="mohammad Hosseinabady" userId="6cd969f51f917c9e" providerId="LiveId" clId="{E8EA12F8-E03D-4039-B33D-704E81B75366}" dt="2022-01-16T19:26:13.197" v="247" actId="208"/>
          <ac:cxnSpMkLst>
            <pc:docMk/>
            <pc:sldMk cId="1616743638" sldId="270"/>
            <ac:cxnSpMk id="75" creationId="{A84BC718-28A5-499B-8A07-4D08842501AF}"/>
          </ac:cxnSpMkLst>
        </pc:cxnChg>
        <pc:cxnChg chg="mod">
          <ac:chgData name="mohammad Hosseinabady" userId="6cd969f51f917c9e" providerId="LiveId" clId="{E8EA12F8-E03D-4039-B33D-704E81B75366}" dt="2022-01-16T19:26:13.197" v="247" actId="208"/>
          <ac:cxnSpMkLst>
            <pc:docMk/>
            <pc:sldMk cId="1616743638" sldId="270"/>
            <ac:cxnSpMk id="76" creationId="{4C1C9814-4AF7-4C78-8BC6-5993811E2853}"/>
          </ac:cxnSpMkLst>
        </pc:cxnChg>
        <pc:cxnChg chg="mod">
          <ac:chgData name="mohammad Hosseinabady" userId="6cd969f51f917c9e" providerId="LiveId" clId="{E8EA12F8-E03D-4039-B33D-704E81B75366}" dt="2022-01-16T19:26:13.197" v="247" actId="208"/>
          <ac:cxnSpMkLst>
            <pc:docMk/>
            <pc:sldMk cId="1616743638" sldId="270"/>
            <ac:cxnSpMk id="77" creationId="{8293079D-AC65-4FAF-9F14-7DFCE6688513}"/>
          </ac:cxnSpMkLst>
        </pc:cxnChg>
        <pc:cxnChg chg="mod">
          <ac:chgData name="mohammad Hosseinabady" userId="6cd969f51f917c9e" providerId="LiveId" clId="{E8EA12F8-E03D-4039-B33D-704E81B75366}" dt="2022-01-16T19:26:13.197" v="247" actId="208"/>
          <ac:cxnSpMkLst>
            <pc:docMk/>
            <pc:sldMk cId="1616743638" sldId="270"/>
            <ac:cxnSpMk id="78" creationId="{7B392506-E62A-4DA1-AD7E-5F7CF539E939}"/>
          </ac:cxnSpMkLst>
        </pc:cxnChg>
        <pc:cxnChg chg="mod">
          <ac:chgData name="mohammad Hosseinabady" userId="6cd969f51f917c9e" providerId="LiveId" clId="{E8EA12F8-E03D-4039-B33D-704E81B75366}" dt="2022-01-16T19:26:13.197" v="247" actId="208"/>
          <ac:cxnSpMkLst>
            <pc:docMk/>
            <pc:sldMk cId="1616743638" sldId="270"/>
            <ac:cxnSpMk id="79" creationId="{DE5096E7-E4C0-4E05-B84C-CC2E173408C2}"/>
          </ac:cxnSpMkLst>
        </pc:cxnChg>
        <pc:cxnChg chg="mod">
          <ac:chgData name="mohammad Hosseinabady" userId="6cd969f51f917c9e" providerId="LiveId" clId="{E8EA12F8-E03D-4039-B33D-704E81B75366}" dt="2022-01-16T19:26:13.197" v="247" actId="208"/>
          <ac:cxnSpMkLst>
            <pc:docMk/>
            <pc:sldMk cId="1616743638" sldId="270"/>
            <ac:cxnSpMk id="80" creationId="{20F7C18C-D37B-417E-A93A-866EF8CA6D15}"/>
          </ac:cxnSpMkLst>
        </pc:cxnChg>
        <pc:cxnChg chg="mod">
          <ac:chgData name="mohammad Hosseinabady" userId="6cd969f51f917c9e" providerId="LiveId" clId="{E8EA12F8-E03D-4039-B33D-704E81B75366}" dt="2022-01-16T19:26:13.197" v="247" actId="208"/>
          <ac:cxnSpMkLst>
            <pc:docMk/>
            <pc:sldMk cId="1616743638" sldId="270"/>
            <ac:cxnSpMk id="81" creationId="{AB9A5279-7AD2-4B7C-9AFF-4B4E27DA21C9}"/>
          </ac:cxnSpMkLst>
        </pc:cxnChg>
        <pc:cxnChg chg="mod">
          <ac:chgData name="mohammad Hosseinabady" userId="6cd969f51f917c9e" providerId="LiveId" clId="{E8EA12F8-E03D-4039-B33D-704E81B75366}" dt="2022-01-16T19:26:13.197" v="247" actId="208"/>
          <ac:cxnSpMkLst>
            <pc:docMk/>
            <pc:sldMk cId="1616743638" sldId="270"/>
            <ac:cxnSpMk id="82" creationId="{718AD426-C46C-409F-9C78-ADBF1A4C41AA}"/>
          </ac:cxnSpMkLst>
        </pc:cxnChg>
        <pc:cxnChg chg="mod">
          <ac:chgData name="mohammad Hosseinabady" userId="6cd969f51f917c9e" providerId="LiveId" clId="{E8EA12F8-E03D-4039-B33D-704E81B75366}" dt="2022-01-16T19:26:13.197" v="247" actId="208"/>
          <ac:cxnSpMkLst>
            <pc:docMk/>
            <pc:sldMk cId="1616743638" sldId="270"/>
            <ac:cxnSpMk id="83" creationId="{B5C2A298-BF86-49BB-AB0F-F79EB4E0964D}"/>
          </ac:cxnSpMkLst>
        </pc:cxnChg>
        <pc:cxnChg chg="add mod">
          <ac:chgData name="mohammad Hosseinabady" userId="6cd969f51f917c9e" providerId="LiveId" clId="{E8EA12F8-E03D-4039-B33D-704E81B75366}" dt="2022-01-16T19:30:21.903" v="301" actId="164"/>
          <ac:cxnSpMkLst>
            <pc:docMk/>
            <pc:sldMk cId="1616743638" sldId="270"/>
            <ac:cxnSpMk id="85" creationId="{E12D857A-7E8F-44A0-B605-7C55FD4F60D5}"/>
          </ac:cxnSpMkLst>
        </pc:cxnChg>
        <pc:cxnChg chg="add mod">
          <ac:chgData name="mohammad Hosseinabady" userId="6cd969f51f917c9e" providerId="LiveId" clId="{E8EA12F8-E03D-4039-B33D-704E81B75366}" dt="2022-01-16T19:30:21.903" v="301" actId="164"/>
          <ac:cxnSpMkLst>
            <pc:docMk/>
            <pc:sldMk cId="1616743638" sldId="270"/>
            <ac:cxnSpMk id="87" creationId="{0E384EF1-4386-4CCC-93FF-C49774A4F74C}"/>
          </ac:cxnSpMkLst>
        </pc:cxnChg>
        <pc:cxnChg chg="mod">
          <ac:chgData name="mohammad Hosseinabady" userId="6cd969f51f917c9e" providerId="LiveId" clId="{E8EA12F8-E03D-4039-B33D-704E81B75366}" dt="2022-01-16T19:26:15.935" v="248" actId="208"/>
          <ac:cxnSpMkLst>
            <pc:docMk/>
            <pc:sldMk cId="1616743638" sldId="270"/>
            <ac:cxnSpMk id="92" creationId="{CEF5CD99-0357-4706-9AE0-50EE367B4E1F}"/>
          </ac:cxnSpMkLst>
        </pc:cxnChg>
        <pc:cxnChg chg="mod">
          <ac:chgData name="mohammad Hosseinabady" userId="6cd969f51f917c9e" providerId="LiveId" clId="{E8EA12F8-E03D-4039-B33D-704E81B75366}" dt="2022-01-16T19:26:15.935" v="248" actId="208"/>
          <ac:cxnSpMkLst>
            <pc:docMk/>
            <pc:sldMk cId="1616743638" sldId="270"/>
            <ac:cxnSpMk id="93" creationId="{1BF68701-8969-45F2-B528-6FAD4D12F25E}"/>
          </ac:cxnSpMkLst>
        </pc:cxnChg>
        <pc:cxnChg chg="mod">
          <ac:chgData name="mohammad Hosseinabady" userId="6cd969f51f917c9e" providerId="LiveId" clId="{E8EA12F8-E03D-4039-B33D-704E81B75366}" dt="2022-01-16T19:26:15.935" v="248" actId="208"/>
          <ac:cxnSpMkLst>
            <pc:docMk/>
            <pc:sldMk cId="1616743638" sldId="270"/>
            <ac:cxnSpMk id="94" creationId="{1766FF87-0819-44B8-930D-FD0629B9D218}"/>
          </ac:cxnSpMkLst>
        </pc:cxnChg>
        <pc:cxnChg chg="mod">
          <ac:chgData name="mohammad Hosseinabady" userId="6cd969f51f917c9e" providerId="LiveId" clId="{E8EA12F8-E03D-4039-B33D-704E81B75366}" dt="2022-01-16T19:26:15.935" v="248" actId="208"/>
          <ac:cxnSpMkLst>
            <pc:docMk/>
            <pc:sldMk cId="1616743638" sldId="270"/>
            <ac:cxnSpMk id="95" creationId="{31DB9B66-1B77-4704-8E38-D95207D2033D}"/>
          </ac:cxnSpMkLst>
        </pc:cxnChg>
        <pc:cxnChg chg="mod">
          <ac:chgData name="mohammad Hosseinabady" userId="6cd969f51f917c9e" providerId="LiveId" clId="{E8EA12F8-E03D-4039-B33D-704E81B75366}" dt="2022-01-16T19:26:15.935" v="248" actId="208"/>
          <ac:cxnSpMkLst>
            <pc:docMk/>
            <pc:sldMk cId="1616743638" sldId="270"/>
            <ac:cxnSpMk id="96" creationId="{29E47082-293B-4AC3-9A3C-CEAED28BEC41}"/>
          </ac:cxnSpMkLst>
        </pc:cxnChg>
        <pc:cxnChg chg="mod">
          <ac:chgData name="mohammad Hosseinabady" userId="6cd969f51f917c9e" providerId="LiveId" clId="{E8EA12F8-E03D-4039-B33D-704E81B75366}" dt="2022-01-16T19:26:15.935" v="248" actId="208"/>
          <ac:cxnSpMkLst>
            <pc:docMk/>
            <pc:sldMk cId="1616743638" sldId="270"/>
            <ac:cxnSpMk id="97" creationId="{B792FD69-82B2-428D-AF5B-D3B6A8DD35F2}"/>
          </ac:cxnSpMkLst>
        </pc:cxnChg>
        <pc:cxnChg chg="mod">
          <ac:chgData name="mohammad Hosseinabady" userId="6cd969f51f917c9e" providerId="LiveId" clId="{E8EA12F8-E03D-4039-B33D-704E81B75366}" dt="2022-01-16T19:26:15.935" v="248" actId="208"/>
          <ac:cxnSpMkLst>
            <pc:docMk/>
            <pc:sldMk cId="1616743638" sldId="270"/>
            <ac:cxnSpMk id="98" creationId="{7093E285-38E1-4552-B38E-06117CD08A8E}"/>
          </ac:cxnSpMkLst>
        </pc:cxnChg>
        <pc:cxnChg chg="mod">
          <ac:chgData name="mohammad Hosseinabady" userId="6cd969f51f917c9e" providerId="LiveId" clId="{E8EA12F8-E03D-4039-B33D-704E81B75366}" dt="2022-01-16T19:26:15.935" v="248" actId="208"/>
          <ac:cxnSpMkLst>
            <pc:docMk/>
            <pc:sldMk cId="1616743638" sldId="270"/>
            <ac:cxnSpMk id="99" creationId="{7970B3A9-F004-4DCF-BD6D-C855C4F51B71}"/>
          </ac:cxnSpMkLst>
        </pc:cxnChg>
        <pc:cxnChg chg="mod">
          <ac:chgData name="mohammad Hosseinabady" userId="6cd969f51f917c9e" providerId="LiveId" clId="{E8EA12F8-E03D-4039-B33D-704E81B75366}" dt="2022-01-16T19:26:15.935" v="248" actId="208"/>
          <ac:cxnSpMkLst>
            <pc:docMk/>
            <pc:sldMk cId="1616743638" sldId="270"/>
            <ac:cxnSpMk id="100" creationId="{DBE04A5B-5817-4B60-888A-82E4EBB982A2}"/>
          </ac:cxnSpMkLst>
        </pc:cxnChg>
        <pc:cxnChg chg="mod">
          <ac:chgData name="mohammad Hosseinabady" userId="6cd969f51f917c9e" providerId="LiveId" clId="{E8EA12F8-E03D-4039-B33D-704E81B75366}" dt="2022-01-16T19:26:15.935" v="248" actId="208"/>
          <ac:cxnSpMkLst>
            <pc:docMk/>
            <pc:sldMk cId="1616743638" sldId="270"/>
            <ac:cxnSpMk id="101" creationId="{866271AF-3C79-42D4-AC1F-8B792E81912D}"/>
          </ac:cxnSpMkLst>
        </pc:cxnChg>
        <pc:cxnChg chg="add mod">
          <ac:chgData name="mohammad Hosseinabady" userId="6cd969f51f917c9e" providerId="LiveId" clId="{E8EA12F8-E03D-4039-B33D-704E81B75366}" dt="2022-01-16T19:30:21.903" v="301" actId="164"/>
          <ac:cxnSpMkLst>
            <pc:docMk/>
            <pc:sldMk cId="1616743638" sldId="270"/>
            <ac:cxnSpMk id="102" creationId="{E3FF689A-0D74-46E5-AD47-670872D40699}"/>
          </ac:cxnSpMkLst>
        </pc:cxnChg>
        <pc:cxnChg chg="add mod">
          <ac:chgData name="mohammad Hosseinabady" userId="6cd969f51f917c9e" providerId="LiveId" clId="{E8EA12F8-E03D-4039-B33D-704E81B75366}" dt="2022-01-16T19:30:21.903" v="301" actId="164"/>
          <ac:cxnSpMkLst>
            <pc:docMk/>
            <pc:sldMk cId="1616743638" sldId="270"/>
            <ac:cxnSpMk id="129" creationId="{036EF205-776D-4C77-AEC6-46357DAC9C2E}"/>
          </ac:cxnSpMkLst>
        </pc:cxnChg>
      </pc:sldChg>
      <pc:sldChg chg="addSp delSp modSp add mod delAnim modAnim">
        <pc:chgData name="mohammad Hosseinabady" userId="6cd969f51f917c9e" providerId="LiveId" clId="{E8EA12F8-E03D-4039-B33D-704E81B75366}" dt="2022-01-16T20:48:44.433" v="1390" actId="20577"/>
        <pc:sldMkLst>
          <pc:docMk/>
          <pc:sldMk cId="2618471396" sldId="271"/>
        </pc:sldMkLst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05" creationId="{33CA8920-D787-4C39-94FA-6FAAB14E5941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06" creationId="{9629AEED-0201-4262-8DB3-1455E7F404C4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07" creationId="{825F1DCA-8E7F-4A24-B740-BEC55151C7A6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08" creationId="{2BB4528E-8C19-4B6E-B4A3-A58BCDA39483}"/>
          </ac:spMkLst>
        </pc:spChg>
        <pc:spChg chg="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109" creationId="{F5B74F3A-C455-422E-AFED-299B80809E3F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10" creationId="{AF9D0B6B-2CBE-4174-8C85-0E084E2BDC4E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11" creationId="{045B7999-7F75-416D-829F-53373F6CAC8D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12" creationId="{B1776ABD-D6B5-4D52-A540-B9060EA3FAB2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13" creationId="{D9D7CAE4-CA01-4C00-B3AA-0C8F82A38F8C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14" creationId="{9EE13EE6-21A6-44DD-81E9-8C3827A7CC5C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15" creationId="{E4B787DE-7E03-4FA6-8E63-CD2D1DC5A82D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16" creationId="{1CDBA561-E2F1-4D5B-BFA6-0B7C6CACD93A}"/>
          </ac:spMkLst>
        </pc:spChg>
        <pc:spChg chg="mod or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117" creationId="{B1E452D6-27CB-4A3F-909C-0DB8545B796E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18" creationId="{3216CBFD-99D8-4D68-92F9-02DE3951A116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19" creationId="{460F1FDB-3783-40DE-B705-7BB4F0AFFA32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20" creationId="{A575E09B-C5A4-49C9-A1E3-B763BA02DAE4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21" creationId="{49E5585E-FC83-44C0-A702-3C08840AEDE4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22" creationId="{90E0702C-81E4-4057-AD1A-419DB38D630C}"/>
          </ac:spMkLst>
        </pc:spChg>
        <pc:spChg chg="mod">
          <ac:chgData name="mohammad Hosseinabady" userId="6cd969f51f917c9e" providerId="LiveId" clId="{E8EA12F8-E03D-4039-B33D-704E81B75366}" dt="2022-01-16T20:48:44.433" v="1390" actId="20577"/>
          <ac:spMkLst>
            <pc:docMk/>
            <pc:sldMk cId="2618471396" sldId="271"/>
            <ac:spMk id="123" creationId="{AAB85D28-BF5C-44CD-925E-571657622412}"/>
          </ac:spMkLst>
        </pc:spChg>
        <pc:spChg chg="del">
          <ac:chgData name="mohammad Hosseinabady" userId="6cd969f51f917c9e" providerId="LiveId" clId="{E8EA12F8-E03D-4039-B33D-704E81B75366}" dt="2022-01-16T19:32:29.863" v="331" actId="478"/>
          <ac:spMkLst>
            <pc:docMk/>
            <pc:sldMk cId="2618471396" sldId="271"/>
            <ac:spMk id="126" creationId="{03ABF9B9-FAE5-40CA-9916-0DC24A578636}"/>
          </ac:spMkLst>
        </pc:spChg>
        <pc:spChg chg="mod">
          <ac:chgData name="mohammad Hosseinabady" userId="6cd969f51f917c9e" providerId="LiveId" clId="{E8EA12F8-E03D-4039-B33D-704E81B75366}" dt="2022-01-16T19:42:06.151" v="530" actId="20577"/>
          <ac:spMkLst>
            <pc:docMk/>
            <pc:sldMk cId="2618471396" sldId="271"/>
            <ac:spMk id="127" creationId="{270F0849-8BE7-44CE-A056-4EF0F52A7EFA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198" creationId="{BB695498-BC1B-4FB1-98E8-4AB34EDB64C9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199" creationId="{8E8E8EAA-165C-4F06-A47E-5F97549B9499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00" creationId="{AD5A2127-310F-4929-B35F-2E64E958A8E9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01" creationId="{F2F0004F-5043-434D-8187-590AC7A3F96E}"/>
          </ac:spMkLst>
        </pc:spChg>
        <pc:spChg chg="add del mod">
          <ac:chgData name="mohammad Hosseinabady" userId="6cd969f51f917c9e" providerId="LiveId" clId="{E8EA12F8-E03D-4039-B33D-704E81B75366}" dt="2022-01-16T19:37:36.195" v="438" actId="478"/>
          <ac:spMkLst>
            <pc:docMk/>
            <pc:sldMk cId="2618471396" sldId="271"/>
            <ac:spMk id="206" creationId="{4AA631B7-CE93-441D-BF7C-6E534919E025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07" creationId="{2E446AF3-5549-46E2-9189-D2B7B0A102F1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08" creationId="{9FD26BFA-FC6B-44FC-8270-1DA230BC730D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09" creationId="{CCF53A72-4283-4162-8C7F-BE9E18EDB44B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10" creationId="{94A1D51A-2540-411B-8055-DDBD00AC5C30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11" creationId="{54CABFF9-9652-4D74-A800-45BA1D88C09D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12" creationId="{003745C1-84A6-4EA4-A67F-1DE460CA1953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13" creationId="{F6FB25CC-BB80-448E-A781-76F4FFC1C04F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14" creationId="{77F4A02B-FE55-4C42-88DA-4FB31FBCDED6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15" creationId="{39036007-929E-4369-AF82-14D79CEDFA5C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16" creationId="{DB7D3AA6-1F0E-40A7-80A5-2ACD31F890B8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17" creationId="{72F3FD61-00E6-40FA-9432-03632E617C2E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18" creationId="{DC4B8ECC-7E43-4FBC-A9DE-C10B909D84B7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19" creationId="{26324131-F9D0-4D23-BE29-AE6528A31803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20" creationId="{89EDBA3E-D92E-4A80-9E72-EFF444D9D6AC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21" creationId="{41E6E26A-9BCF-404D-82CF-7991C8734DA7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22" creationId="{B265D4C1-F111-4D30-A056-EA8720185EB1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23" creationId="{2F25B8D1-985B-4981-AE99-B91F9CAFF748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24" creationId="{2806F5E8-963A-4AB2-A819-8DDCCAF3EB2E}"/>
          </ac:spMkLst>
        </pc:spChg>
        <pc:spChg chg="add del mod">
          <ac:chgData name="mohammad Hosseinabady" userId="6cd969f51f917c9e" providerId="LiveId" clId="{E8EA12F8-E03D-4039-B33D-704E81B75366}" dt="2022-01-16T19:42:31.032" v="548"/>
          <ac:spMkLst>
            <pc:docMk/>
            <pc:sldMk cId="2618471396" sldId="271"/>
            <ac:spMk id="225" creationId="{EDD5DA13-15BB-43EA-870E-D3818C88E49E}"/>
          </ac:spMkLst>
        </pc:spChg>
        <pc:spChg chg="add mod">
          <ac:chgData name="mohammad Hosseinabady" userId="6cd969f51f917c9e" providerId="LiveId" clId="{E8EA12F8-E03D-4039-B33D-704E81B75366}" dt="2022-01-16T19:42:30.756" v="546" actId="1076"/>
          <ac:spMkLst>
            <pc:docMk/>
            <pc:sldMk cId="2618471396" sldId="271"/>
            <ac:spMk id="226" creationId="{DEA8B124-1B68-43F9-A73B-040AC6FA069A}"/>
          </ac:spMkLst>
        </pc:spChg>
        <pc:grpChg chg="mod">
          <ac:chgData name="mohammad Hosseinabady" userId="6cd969f51f917c9e" providerId="LiveId" clId="{E8EA12F8-E03D-4039-B33D-704E81B75366}" dt="2022-01-16T20:48:12.532" v="1380" actId="164"/>
          <ac:grpSpMkLst>
            <pc:docMk/>
            <pc:sldMk cId="2618471396" sldId="271"/>
            <ac:grpSpMk id="4" creationId="{38269DE3-9552-4488-8CF4-25C8479CC619}"/>
          </ac:grpSpMkLst>
        </pc:grpChg>
        <pc:grpChg chg="del">
          <ac:chgData name="mohammad Hosseinabady" userId="6cd969f51f917c9e" providerId="LiveId" clId="{E8EA12F8-E03D-4039-B33D-704E81B75366}" dt="2022-01-16T19:31:38.051" v="317" actId="478"/>
          <ac:grpSpMkLst>
            <pc:docMk/>
            <pc:sldMk cId="2618471396" sldId="271"/>
            <ac:grpSpMk id="15" creationId="{D38DF308-2D6A-4C81-8FCB-6BA5BE17F187}"/>
          </ac:grpSpMkLst>
        </pc:grpChg>
        <pc:grpChg chg="del">
          <ac:chgData name="mohammad Hosseinabady" userId="6cd969f51f917c9e" providerId="LiveId" clId="{E8EA12F8-E03D-4039-B33D-704E81B75366}" dt="2022-01-16T19:31:38.051" v="317" actId="478"/>
          <ac:grpSpMkLst>
            <pc:docMk/>
            <pc:sldMk cId="2618471396" sldId="271"/>
            <ac:grpSpMk id="26" creationId="{E672E548-864B-459F-A348-A73935B0518E}"/>
          </ac:grpSpMkLst>
        </pc:grpChg>
        <pc:grpChg chg="del">
          <ac:chgData name="mohammad Hosseinabady" userId="6cd969f51f917c9e" providerId="LiveId" clId="{E8EA12F8-E03D-4039-B33D-704E81B75366}" dt="2022-01-16T19:31:38.051" v="317" actId="478"/>
          <ac:grpSpMkLst>
            <pc:docMk/>
            <pc:sldMk cId="2618471396" sldId="271"/>
            <ac:grpSpMk id="37" creationId="{D1B3440F-9DDB-43AA-AEB7-146DDAF6B667}"/>
          </ac:grpSpMkLst>
        </pc:grpChg>
        <pc:grpChg chg="add del mod">
          <ac:chgData name="mohammad Hosseinabady" userId="6cd969f51f917c9e" providerId="LiveId" clId="{E8EA12F8-E03D-4039-B33D-704E81B75366}" dt="2022-01-16T19:34:37.851" v="373" actId="165"/>
          <ac:grpSpMkLst>
            <pc:docMk/>
            <pc:sldMk cId="2618471396" sldId="271"/>
            <ac:grpSpMk id="61" creationId="{84F881BF-AC53-4E4A-99AF-0091EA022B28}"/>
          </ac:grpSpMkLst>
        </pc:grpChg>
        <pc:grpChg chg="del">
          <ac:chgData name="mohammad Hosseinabady" userId="6cd969f51f917c9e" providerId="LiveId" clId="{E8EA12F8-E03D-4039-B33D-704E81B75366}" dt="2022-01-16T19:31:38.051" v="317" actId="478"/>
          <ac:grpSpMkLst>
            <pc:docMk/>
            <pc:sldMk cId="2618471396" sldId="271"/>
            <ac:grpSpMk id="62" creationId="{D621AC8E-DEBE-4118-85F5-B9852F16CC56}"/>
          </ac:grpSpMkLst>
        </pc:grpChg>
        <pc:grpChg chg="del">
          <ac:chgData name="mohammad Hosseinabady" userId="6cd969f51f917c9e" providerId="LiveId" clId="{E8EA12F8-E03D-4039-B33D-704E81B75366}" dt="2022-01-16T19:31:38.051" v="317" actId="478"/>
          <ac:grpSpMkLst>
            <pc:docMk/>
            <pc:sldMk cId="2618471396" sldId="271"/>
            <ac:grpSpMk id="73" creationId="{D2637B4B-5819-45B5-BF5E-C2C26C4B26BA}"/>
          </ac:grpSpMkLst>
        </pc:grpChg>
        <pc:grpChg chg="add mod">
          <ac:chgData name="mohammad Hosseinabady" userId="6cd969f51f917c9e" providerId="LiveId" clId="{E8EA12F8-E03D-4039-B33D-704E81B75366}" dt="2022-01-16T20:48:12.532" v="1380" actId="164"/>
          <ac:grpSpMkLst>
            <pc:docMk/>
            <pc:sldMk cId="2618471396" sldId="271"/>
            <ac:grpSpMk id="84" creationId="{E42DACC7-59E7-4D04-987D-42193A2642F3}"/>
          </ac:grpSpMkLst>
        </pc:grpChg>
        <pc:grpChg chg="del">
          <ac:chgData name="mohammad Hosseinabady" userId="6cd969f51f917c9e" providerId="LiveId" clId="{E8EA12F8-E03D-4039-B33D-704E81B75366}" dt="2022-01-16T19:31:38.051" v="317" actId="478"/>
          <ac:grpSpMkLst>
            <pc:docMk/>
            <pc:sldMk cId="2618471396" sldId="271"/>
            <ac:grpSpMk id="91" creationId="{DB0D8CB3-50A3-47E5-AF1C-4AEA6440C64D}"/>
          </ac:grpSpMkLst>
        </pc:grpChg>
        <pc:grpChg chg="add mod">
          <ac:chgData name="mohammad Hosseinabady" userId="6cd969f51f917c9e" providerId="LiveId" clId="{E8EA12F8-E03D-4039-B33D-704E81B75366}" dt="2022-01-16T20:48:12.532" v="1380" actId="164"/>
          <ac:grpSpMkLst>
            <pc:docMk/>
            <pc:sldMk cId="2618471396" sldId="271"/>
            <ac:grpSpMk id="124" creationId="{5C2AD93A-B398-4B72-AB9D-54112F692C6F}"/>
          </ac:grpSpMkLst>
        </pc:grpChg>
        <pc:grpChg chg="add mod">
          <ac:chgData name="mohammad Hosseinabady" userId="6cd969f51f917c9e" providerId="LiveId" clId="{E8EA12F8-E03D-4039-B33D-704E81B75366}" dt="2022-01-16T20:48:12.532" v="1380" actId="164"/>
          <ac:grpSpMkLst>
            <pc:docMk/>
            <pc:sldMk cId="2618471396" sldId="271"/>
            <ac:grpSpMk id="138" creationId="{7931D32B-7120-4049-9A2E-DF57745812D0}"/>
          </ac:grpSpMkLst>
        </pc:grpChg>
        <pc:grpChg chg="add mod">
          <ac:chgData name="mohammad Hosseinabady" userId="6cd969f51f917c9e" providerId="LiveId" clId="{E8EA12F8-E03D-4039-B33D-704E81B75366}" dt="2022-01-16T20:48:12.532" v="1380" actId="164"/>
          <ac:grpSpMkLst>
            <pc:docMk/>
            <pc:sldMk cId="2618471396" sldId="271"/>
            <ac:grpSpMk id="150" creationId="{02F27405-0606-49CA-B7D1-38BB3A188F63}"/>
          </ac:grpSpMkLst>
        </pc:grpChg>
        <pc:grpChg chg="add mod">
          <ac:chgData name="mohammad Hosseinabady" userId="6cd969f51f917c9e" providerId="LiveId" clId="{E8EA12F8-E03D-4039-B33D-704E81B75366}" dt="2022-01-16T20:48:12.532" v="1380" actId="164"/>
          <ac:grpSpMkLst>
            <pc:docMk/>
            <pc:sldMk cId="2618471396" sldId="271"/>
            <ac:grpSpMk id="161" creationId="{CE7E5A0C-A605-4949-A0FA-9E12C3018B58}"/>
          </ac:grpSpMkLst>
        </pc:grpChg>
        <pc:grpChg chg="add mod">
          <ac:chgData name="mohammad Hosseinabady" userId="6cd969f51f917c9e" providerId="LiveId" clId="{E8EA12F8-E03D-4039-B33D-704E81B75366}" dt="2022-01-16T20:48:12.532" v="1380" actId="164"/>
          <ac:grpSpMkLst>
            <pc:docMk/>
            <pc:sldMk cId="2618471396" sldId="271"/>
            <ac:grpSpMk id="172" creationId="{71DFA635-A010-40F9-8BE2-D86CED3115BB}"/>
          </ac:grpSpMkLst>
        </pc:grpChg>
        <pc:grpChg chg="add mod">
          <ac:chgData name="mohammad Hosseinabady" userId="6cd969f51f917c9e" providerId="LiveId" clId="{E8EA12F8-E03D-4039-B33D-704E81B75366}" dt="2022-01-16T20:48:12.532" v="1380" actId="164"/>
          <ac:grpSpMkLst>
            <pc:docMk/>
            <pc:sldMk cId="2618471396" sldId="271"/>
            <ac:grpSpMk id="227" creationId="{1CAE1BFE-7A1C-4EE6-B0D4-9D7A2D2B5C45}"/>
          </ac:grpSpMkLst>
        </pc:grpChg>
        <pc:cxnChg chg="mod">
          <ac:chgData name="mohammad Hosseinabady" userId="6cd969f51f917c9e" providerId="LiveId" clId="{E8EA12F8-E03D-4039-B33D-704E81B75366}" dt="2022-01-16T19:31:38.051" v="317" actId="478"/>
          <ac:cxnSpMkLst>
            <pc:docMk/>
            <pc:sldMk cId="2618471396" sldId="271"/>
            <ac:cxnSpMk id="27" creationId="{68EA215A-3C48-44B6-A0F9-09022E8E4EFA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48" creationId="{E396A46D-D7D4-4B31-A059-C5FF5AE50859}"/>
          </ac:cxnSpMkLst>
        </pc:cxnChg>
        <pc:cxnChg chg="del">
          <ac:chgData name="mohammad Hosseinabady" userId="6cd969f51f917c9e" providerId="LiveId" clId="{E8EA12F8-E03D-4039-B33D-704E81B75366}" dt="2022-01-16T19:31:38.051" v="317" actId="478"/>
          <ac:cxnSpMkLst>
            <pc:docMk/>
            <pc:sldMk cId="2618471396" sldId="271"/>
            <ac:cxnSpMk id="50" creationId="{39DE8FD6-3EB2-42CA-B362-5B8D1A40999D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52" creationId="{F4A76B4F-C964-4FD3-B2B8-ECB7E674336D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54" creationId="{AF7CB906-BA5F-4BE9-8CD7-539F1AF431B1}"/>
          </ac:cxnSpMkLst>
        </pc:cxnChg>
        <pc:cxnChg chg="add mod topLvl">
          <ac:chgData name="mohammad Hosseinabady" userId="6cd969f51f917c9e" providerId="LiveId" clId="{E8EA12F8-E03D-4039-B33D-704E81B75366}" dt="2022-01-16T19:34:43.763" v="376" actId="164"/>
          <ac:cxnSpMkLst>
            <pc:docMk/>
            <pc:sldMk cId="2618471396" sldId="271"/>
            <ac:cxnSpMk id="58" creationId="{472E924E-9AEA-4685-8FF9-B6C1EC72DFCC}"/>
          </ac:cxnSpMkLst>
        </pc:cxnChg>
        <pc:cxnChg chg="del">
          <ac:chgData name="mohammad Hosseinabady" userId="6cd969f51f917c9e" providerId="LiveId" clId="{E8EA12F8-E03D-4039-B33D-704E81B75366}" dt="2022-01-16T19:31:38.051" v="317" actId="478"/>
          <ac:cxnSpMkLst>
            <pc:docMk/>
            <pc:sldMk cId="2618471396" sldId="271"/>
            <ac:cxnSpMk id="85" creationId="{E12D857A-7E8F-44A0-B605-7C55FD4F60D5}"/>
          </ac:cxnSpMkLst>
        </pc:cxnChg>
        <pc:cxnChg chg="del">
          <ac:chgData name="mohammad Hosseinabady" userId="6cd969f51f917c9e" providerId="LiveId" clId="{E8EA12F8-E03D-4039-B33D-704E81B75366}" dt="2022-01-16T19:31:38.051" v="317" actId="478"/>
          <ac:cxnSpMkLst>
            <pc:docMk/>
            <pc:sldMk cId="2618471396" sldId="271"/>
            <ac:cxnSpMk id="87" creationId="{0E384EF1-4386-4CCC-93FF-C49774A4F74C}"/>
          </ac:cxnSpMkLst>
        </pc:cxnChg>
        <pc:cxnChg chg="del">
          <ac:chgData name="mohammad Hosseinabady" userId="6cd969f51f917c9e" providerId="LiveId" clId="{E8EA12F8-E03D-4039-B33D-704E81B75366}" dt="2022-01-16T19:31:38.051" v="317" actId="478"/>
          <ac:cxnSpMkLst>
            <pc:docMk/>
            <pc:sldMk cId="2618471396" sldId="271"/>
            <ac:cxnSpMk id="102" creationId="{E3FF689A-0D74-46E5-AD47-670872D40699}"/>
          </ac:cxnSpMkLst>
        </pc:cxnChg>
        <pc:cxnChg chg="mod">
          <ac:chgData name="mohammad Hosseinabady" userId="6cd969f51f917c9e" providerId="LiveId" clId="{E8EA12F8-E03D-4039-B33D-704E81B75366}" dt="2022-01-16T19:31:41.414" v="318"/>
          <ac:cxnSpMkLst>
            <pc:docMk/>
            <pc:sldMk cId="2618471396" sldId="271"/>
            <ac:cxnSpMk id="125" creationId="{1BB5DE01-AD3F-4340-9979-E126C08E6223}"/>
          </ac:cxnSpMkLst>
        </pc:cxnChg>
        <pc:cxnChg chg="mod">
          <ac:chgData name="mohammad Hosseinabady" userId="6cd969f51f917c9e" providerId="LiveId" clId="{E8EA12F8-E03D-4039-B33D-704E81B75366}" dt="2022-01-16T19:31:41.414" v="318"/>
          <ac:cxnSpMkLst>
            <pc:docMk/>
            <pc:sldMk cId="2618471396" sldId="271"/>
            <ac:cxnSpMk id="128" creationId="{AC3B7579-C600-4305-B01A-F9705FE87774}"/>
          </ac:cxnSpMkLst>
        </pc:cxnChg>
        <pc:cxnChg chg="del mod">
          <ac:chgData name="mohammad Hosseinabady" userId="6cd969f51f917c9e" providerId="LiveId" clId="{E8EA12F8-E03D-4039-B33D-704E81B75366}" dt="2022-01-16T19:31:38.051" v="317" actId="478"/>
          <ac:cxnSpMkLst>
            <pc:docMk/>
            <pc:sldMk cId="2618471396" sldId="271"/>
            <ac:cxnSpMk id="129" creationId="{036EF205-776D-4C77-AEC6-46357DAC9C2E}"/>
          </ac:cxnSpMkLst>
        </pc:cxnChg>
        <pc:cxnChg chg="mod">
          <ac:chgData name="mohammad Hosseinabady" userId="6cd969f51f917c9e" providerId="LiveId" clId="{E8EA12F8-E03D-4039-B33D-704E81B75366}" dt="2022-01-16T19:31:41.414" v="318"/>
          <ac:cxnSpMkLst>
            <pc:docMk/>
            <pc:sldMk cId="2618471396" sldId="271"/>
            <ac:cxnSpMk id="130" creationId="{F18953D4-0841-4B3C-A5E1-4ABCCC494852}"/>
          </ac:cxnSpMkLst>
        </pc:cxnChg>
        <pc:cxnChg chg="mod">
          <ac:chgData name="mohammad Hosseinabady" userId="6cd969f51f917c9e" providerId="LiveId" clId="{E8EA12F8-E03D-4039-B33D-704E81B75366}" dt="2022-01-16T19:31:41.414" v="318"/>
          <ac:cxnSpMkLst>
            <pc:docMk/>
            <pc:sldMk cId="2618471396" sldId="271"/>
            <ac:cxnSpMk id="131" creationId="{BABF47DD-3BB4-4165-A221-43D211009CDB}"/>
          </ac:cxnSpMkLst>
        </pc:cxnChg>
        <pc:cxnChg chg="mod">
          <ac:chgData name="mohammad Hosseinabady" userId="6cd969f51f917c9e" providerId="LiveId" clId="{E8EA12F8-E03D-4039-B33D-704E81B75366}" dt="2022-01-16T19:31:41.414" v="318"/>
          <ac:cxnSpMkLst>
            <pc:docMk/>
            <pc:sldMk cId="2618471396" sldId="271"/>
            <ac:cxnSpMk id="132" creationId="{15DD250F-DA57-45D9-9564-FB674F844450}"/>
          </ac:cxnSpMkLst>
        </pc:cxnChg>
        <pc:cxnChg chg="mod">
          <ac:chgData name="mohammad Hosseinabady" userId="6cd969f51f917c9e" providerId="LiveId" clId="{E8EA12F8-E03D-4039-B33D-704E81B75366}" dt="2022-01-16T19:31:41.414" v="318"/>
          <ac:cxnSpMkLst>
            <pc:docMk/>
            <pc:sldMk cId="2618471396" sldId="271"/>
            <ac:cxnSpMk id="133" creationId="{B42B2C73-DE50-45EF-8EDA-271F0571B35A}"/>
          </ac:cxnSpMkLst>
        </pc:cxnChg>
        <pc:cxnChg chg="mod">
          <ac:chgData name="mohammad Hosseinabady" userId="6cd969f51f917c9e" providerId="LiveId" clId="{E8EA12F8-E03D-4039-B33D-704E81B75366}" dt="2022-01-16T19:31:41.414" v="318"/>
          <ac:cxnSpMkLst>
            <pc:docMk/>
            <pc:sldMk cId="2618471396" sldId="271"/>
            <ac:cxnSpMk id="134" creationId="{0D8FF50C-1B35-4FF6-82A2-4C505D36544E}"/>
          </ac:cxnSpMkLst>
        </pc:cxnChg>
        <pc:cxnChg chg="mod">
          <ac:chgData name="mohammad Hosseinabady" userId="6cd969f51f917c9e" providerId="LiveId" clId="{E8EA12F8-E03D-4039-B33D-704E81B75366}" dt="2022-01-16T19:31:41.414" v="318"/>
          <ac:cxnSpMkLst>
            <pc:docMk/>
            <pc:sldMk cId="2618471396" sldId="271"/>
            <ac:cxnSpMk id="135" creationId="{23F7C337-41CC-4846-A21C-E66019204517}"/>
          </ac:cxnSpMkLst>
        </pc:cxnChg>
        <pc:cxnChg chg="mod">
          <ac:chgData name="mohammad Hosseinabady" userId="6cd969f51f917c9e" providerId="LiveId" clId="{E8EA12F8-E03D-4039-B33D-704E81B75366}" dt="2022-01-16T19:31:41.414" v="318"/>
          <ac:cxnSpMkLst>
            <pc:docMk/>
            <pc:sldMk cId="2618471396" sldId="271"/>
            <ac:cxnSpMk id="136" creationId="{63A3983B-8401-49AC-905C-C460F5212816}"/>
          </ac:cxnSpMkLst>
        </pc:cxnChg>
        <pc:cxnChg chg="mod">
          <ac:chgData name="mohammad Hosseinabady" userId="6cd969f51f917c9e" providerId="LiveId" clId="{E8EA12F8-E03D-4039-B33D-704E81B75366}" dt="2022-01-16T19:31:41.414" v="318"/>
          <ac:cxnSpMkLst>
            <pc:docMk/>
            <pc:sldMk cId="2618471396" sldId="271"/>
            <ac:cxnSpMk id="137" creationId="{50BCF23E-3A75-4DEB-B72C-DB8CA696141C}"/>
          </ac:cxnSpMkLst>
        </pc:cxnChg>
        <pc:cxnChg chg="mod">
          <ac:chgData name="mohammad Hosseinabady" userId="6cd969f51f917c9e" providerId="LiveId" clId="{E8EA12F8-E03D-4039-B33D-704E81B75366}" dt="2022-01-16T19:31:45.099" v="320"/>
          <ac:cxnSpMkLst>
            <pc:docMk/>
            <pc:sldMk cId="2618471396" sldId="271"/>
            <ac:cxnSpMk id="139" creationId="{6467B9A6-38A4-4FA0-B418-952880808CC8}"/>
          </ac:cxnSpMkLst>
        </pc:cxnChg>
        <pc:cxnChg chg="mod">
          <ac:chgData name="mohammad Hosseinabady" userId="6cd969f51f917c9e" providerId="LiveId" clId="{E8EA12F8-E03D-4039-B33D-704E81B75366}" dt="2022-01-16T19:31:45.099" v="320"/>
          <ac:cxnSpMkLst>
            <pc:docMk/>
            <pc:sldMk cId="2618471396" sldId="271"/>
            <ac:cxnSpMk id="140" creationId="{992F7178-4E68-4F07-9CD5-8AE218927A88}"/>
          </ac:cxnSpMkLst>
        </pc:cxnChg>
        <pc:cxnChg chg="mod">
          <ac:chgData name="mohammad Hosseinabady" userId="6cd969f51f917c9e" providerId="LiveId" clId="{E8EA12F8-E03D-4039-B33D-704E81B75366}" dt="2022-01-16T19:31:45.099" v="320"/>
          <ac:cxnSpMkLst>
            <pc:docMk/>
            <pc:sldMk cId="2618471396" sldId="271"/>
            <ac:cxnSpMk id="141" creationId="{025C34E5-C645-4CE8-A882-F9256DE35F1B}"/>
          </ac:cxnSpMkLst>
        </pc:cxnChg>
        <pc:cxnChg chg="mod">
          <ac:chgData name="mohammad Hosseinabady" userId="6cd969f51f917c9e" providerId="LiveId" clId="{E8EA12F8-E03D-4039-B33D-704E81B75366}" dt="2022-01-16T19:31:45.099" v="320"/>
          <ac:cxnSpMkLst>
            <pc:docMk/>
            <pc:sldMk cId="2618471396" sldId="271"/>
            <ac:cxnSpMk id="142" creationId="{EDDB22FC-BF6D-4CDF-A324-B1C4EEB58510}"/>
          </ac:cxnSpMkLst>
        </pc:cxnChg>
        <pc:cxnChg chg="mod">
          <ac:chgData name="mohammad Hosseinabady" userId="6cd969f51f917c9e" providerId="LiveId" clId="{E8EA12F8-E03D-4039-B33D-704E81B75366}" dt="2022-01-16T19:31:45.099" v="320"/>
          <ac:cxnSpMkLst>
            <pc:docMk/>
            <pc:sldMk cId="2618471396" sldId="271"/>
            <ac:cxnSpMk id="143" creationId="{D4B2BDA9-90AD-434D-B74D-DC4D51203958}"/>
          </ac:cxnSpMkLst>
        </pc:cxnChg>
        <pc:cxnChg chg="mod">
          <ac:chgData name="mohammad Hosseinabady" userId="6cd969f51f917c9e" providerId="LiveId" clId="{E8EA12F8-E03D-4039-B33D-704E81B75366}" dt="2022-01-16T19:31:45.099" v="320"/>
          <ac:cxnSpMkLst>
            <pc:docMk/>
            <pc:sldMk cId="2618471396" sldId="271"/>
            <ac:cxnSpMk id="144" creationId="{4D6F3B7C-DA89-44FA-B1BF-F88C9E765FB6}"/>
          </ac:cxnSpMkLst>
        </pc:cxnChg>
        <pc:cxnChg chg="mod">
          <ac:chgData name="mohammad Hosseinabady" userId="6cd969f51f917c9e" providerId="LiveId" clId="{E8EA12F8-E03D-4039-B33D-704E81B75366}" dt="2022-01-16T19:31:45.099" v="320"/>
          <ac:cxnSpMkLst>
            <pc:docMk/>
            <pc:sldMk cId="2618471396" sldId="271"/>
            <ac:cxnSpMk id="145" creationId="{DA42E4BA-F0A1-45EE-B56B-8A293D2E56A4}"/>
          </ac:cxnSpMkLst>
        </pc:cxnChg>
        <pc:cxnChg chg="mod">
          <ac:chgData name="mohammad Hosseinabady" userId="6cd969f51f917c9e" providerId="LiveId" clId="{E8EA12F8-E03D-4039-B33D-704E81B75366}" dt="2022-01-16T19:31:45.099" v="320"/>
          <ac:cxnSpMkLst>
            <pc:docMk/>
            <pc:sldMk cId="2618471396" sldId="271"/>
            <ac:cxnSpMk id="146" creationId="{EA76A651-05B4-48B6-9B51-4422DB0E262D}"/>
          </ac:cxnSpMkLst>
        </pc:cxnChg>
        <pc:cxnChg chg="mod">
          <ac:chgData name="mohammad Hosseinabady" userId="6cd969f51f917c9e" providerId="LiveId" clId="{E8EA12F8-E03D-4039-B33D-704E81B75366}" dt="2022-01-16T19:31:45.099" v="320"/>
          <ac:cxnSpMkLst>
            <pc:docMk/>
            <pc:sldMk cId="2618471396" sldId="271"/>
            <ac:cxnSpMk id="147" creationId="{BF51F6D0-62D3-4062-9BB3-7EF49AD489BA}"/>
          </ac:cxnSpMkLst>
        </pc:cxnChg>
        <pc:cxnChg chg="mod">
          <ac:chgData name="mohammad Hosseinabady" userId="6cd969f51f917c9e" providerId="LiveId" clId="{E8EA12F8-E03D-4039-B33D-704E81B75366}" dt="2022-01-16T19:31:45.099" v="320"/>
          <ac:cxnSpMkLst>
            <pc:docMk/>
            <pc:sldMk cId="2618471396" sldId="271"/>
            <ac:cxnSpMk id="148" creationId="{3BF6A116-DF2C-4CDC-A508-65D1B538ABC9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49" creationId="{66DA865A-C05F-49E5-8854-6C33D73CFD86}"/>
          </ac:cxnSpMkLst>
        </pc:cxnChg>
        <pc:cxnChg chg="mod">
          <ac:chgData name="mohammad Hosseinabady" userId="6cd969f51f917c9e" providerId="LiveId" clId="{E8EA12F8-E03D-4039-B33D-704E81B75366}" dt="2022-01-16T19:32:21.412" v="328"/>
          <ac:cxnSpMkLst>
            <pc:docMk/>
            <pc:sldMk cId="2618471396" sldId="271"/>
            <ac:cxnSpMk id="151" creationId="{0CD9DE75-2523-4A43-85E5-F062F8BD8113}"/>
          </ac:cxnSpMkLst>
        </pc:cxnChg>
        <pc:cxnChg chg="mod">
          <ac:chgData name="mohammad Hosseinabady" userId="6cd969f51f917c9e" providerId="LiveId" clId="{E8EA12F8-E03D-4039-B33D-704E81B75366}" dt="2022-01-16T19:32:21.412" v="328"/>
          <ac:cxnSpMkLst>
            <pc:docMk/>
            <pc:sldMk cId="2618471396" sldId="271"/>
            <ac:cxnSpMk id="152" creationId="{52C60340-11F9-4B8C-9501-0822B2867291}"/>
          </ac:cxnSpMkLst>
        </pc:cxnChg>
        <pc:cxnChg chg="mod">
          <ac:chgData name="mohammad Hosseinabady" userId="6cd969f51f917c9e" providerId="LiveId" clId="{E8EA12F8-E03D-4039-B33D-704E81B75366}" dt="2022-01-16T19:32:21.412" v="328"/>
          <ac:cxnSpMkLst>
            <pc:docMk/>
            <pc:sldMk cId="2618471396" sldId="271"/>
            <ac:cxnSpMk id="153" creationId="{B704A40C-BA42-480E-9D7A-D28C125526E0}"/>
          </ac:cxnSpMkLst>
        </pc:cxnChg>
        <pc:cxnChg chg="mod">
          <ac:chgData name="mohammad Hosseinabady" userId="6cd969f51f917c9e" providerId="LiveId" clId="{E8EA12F8-E03D-4039-B33D-704E81B75366}" dt="2022-01-16T19:32:21.412" v="328"/>
          <ac:cxnSpMkLst>
            <pc:docMk/>
            <pc:sldMk cId="2618471396" sldId="271"/>
            <ac:cxnSpMk id="154" creationId="{8E4BFFDB-679D-495F-9057-9FC968BA52FE}"/>
          </ac:cxnSpMkLst>
        </pc:cxnChg>
        <pc:cxnChg chg="mod">
          <ac:chgData name="mohammad Hosseinabady" userId="6cd969f51f917c9e" providerId="LiveId" clId="{E8EA12F8-E03D-4039-B33D-704E81B75366}" dt="2022-01-16T19:32:21.412" v="328"/>
          <ac:cxnSpMkLst>
            <pc:docMk/>
            <pc:sldMk cId="2618471396" sldId="271"/>
            <ac:cxnSpMk id="155" creationId="{AD4BF3A5-07E9-4D28-B59D-AB993CCF4041}"/>
          </ac:cxnSpMkLst>
        </pc:cxnChg>
        <pc:cxnChg chg="mod">
          <ac:chgData name="mohammad Hosseinabady" userId="6cd969f51f917c9e" providerId="LiveId" clId="{E8EA12F8-E03D-4039-B33D-704E81B75366}" dt="2022-01-16T19:32:21.412" v="328"/>
          <ac:cxnSpMkLst>
            <pc:docMk/>
            <pc:sldMk cId="2618471396" sldId="271"/>
            <ac:cxnSpMk id="156" creationId="{652A3FAE-3D9F-416E-BE28-2C97C799BDF4}"/>
          </ac:cxnSpMkLst>
        </pc:cxnChg>
        <pc:cxnChg chg="mod">
          <ac:chgData name="mohammad Hosseinabady" userId="6cd969f51f917c9e" providerId="LiveId" clId="{E8EA12F8-E03D-4039-B33D-704E81B75366}" dt="2022-01-16T19:32:21.412" v="328"/>
          <ac:cxnSpMkLst>
            <pc:docMk/>
            <pc:sldMk cId="2618471396" sldId="271"/>
            <ac:cxnSpMk id="157" creationId="{2305861D-BC4A-434A-97D5-A850B1763104}"/>
          </ac:cxnSpMkLst>
        </pc:cxnChg>
        <pc:cxnChg chg="mod">
          <ac:chgData name="mohammad Hosseinabady" userId="6cd969f51f917c9e" providerId="LiveId" clId="{E8EA12F8-E03D-4039-B33D-704E81B75366}" dt="2022-01-16T19:32:21.412" v="328"/>
          <ac:cxnSpMkLst>
            <pc:docMk/>
            <pc:sldMk cId="2618471396" sldId="271"/>
            <ac:cxnSpMk id="158" creationId="{AD5493C3-0BF4-4FBB-97BA-8B86293B22B9}"/>
          </ac:cxnSpMkLst>
        </pc:cxnChg>
        <pc:cxnChg chg="mod">
          <ac:chgData name="mohammad Hosseinabady" userId="6cd969f51f917c9e" providerId="LiveId" clId="{E8EA12F8-E03D-4039-B33D-704E81B75366}" dt="2022-01-16T19:32:21.412" v="328"/>
          <ac:cxnSpMkLst>
            <pc:docMk/>
            <pc:sldMk cId="2618471396" sldId="271"/>
            <ac:cxnSpMk id="159" creationId="{820B9257-10E6-4FD2-A9FB-4C849882CC1D}"/>
          </ac:cxnSpMkLst>
        </pc:cxnChg>
        <pc:cxnChg chg="mod">
          <ac:chgData name="mohammad Hosseinabady" userId="6cd969f51f917c9e" providerId="LiveId" clId="{E8EA12F8-E03D-4039-B33D-704E81B75366}" dt="2022-01-16T19:32:21.412" v="328"/>
          <ac:cxnSpMkLst>
            <pc:docMk/>
            <pc:sldMk cId="2618471396" sldId="271"/>
            <ac:cxnSpMk id="160" creationId="{6E34BC19-2ABF-4F8E-9E9E-E8D2D8EAD931}"/>
          </ac:cxnSpMkLst>
        </pc:cxnChg>
        <pc:cxnChg chg="mod">
          <ac:chgData name="mohammad Hosseinabady" userId="6cd969f51f917c9e" providerId="LiveId" clId="{E8EA12F8-E03D-4039-B33D-704E81B75366}" dt="2022-01-16T19:32:37.291" v="333"/>
          <ac:cxnSpMkLst>
            <pc:docMk/>
            <pc:sldMk cId="2618471396" sldId="271"/>
            <ac:cxnSpMk id="162" creationId="{C0A41F95-9295-4C45-9B01-B3D3E952B49F}"/>
          </ac:cxnSpMkLst>
        </pc:cxnChg>
        <pc:cxnChg chg="mod">
          <ac:chgData name="mohammad Hosseinabady" userId="6cd969f51f917c9e" providerId="LiveId" clId="{E8EA12F8-E03D-4039-B33D-704E81B75366}" dt="2022-01-16T19:32:37.291" v="333"/>
          <ac:cxnSpMkLst>
            <pc:docMk/>
            <pc:sldMk cId="2618471396" sldId="271"/>
            <ac:cxnSpMk id="163" creationId="{44AB3241-15EC-4620-8577-CD369484BA94}"/>
          </ac:cxnSpMkLst>
        </pc:cxnChg>
        <pc:cxnChg chg="mod">
          <ac:chgData name="mohammad Hosseinabady" userId="6cd969f51f917c9e" providerId="LiveId" clId="{E8EA12F8-E03D-4039-B33D-704E81B75366}" dt="2022-01-16T19:32:37.291" v="333"/>
          <ac:cxnSpMkLst>
            <pc:docMk/>
            <pc:sldMk cId="2618471396" sldId="271"/>
            <ac:cxnSpMk id="164" creationId="{30DB2B5B-D959-4991-A71D-0989FA3DCB22}"/>
          </ac:cxnSpMkLst>
        </pc:cxnChg>
        <pc:cxnChg chg="mod">
          <ac:chgData name="mohammad Hosseinabady" userId="6cd969f51f917c9e" providerId="LiveId" clId="{E8EA12F8-E03D-4039-B33D-704E81B75366}" dt="2022-01-16T19:32:37.291" v="333"/>
          <ac:cxnSpMkLst>
            <pc:docMk/>
            <pc:sldMk cId="2618471396" sldId="271"/>
            <ac:cxnSpMk id="165" creationId="{B881F10B-9093-43D6-8E10-DFEFEA771F76}"/>
          </ac:cxnSpMkLst>
        </pc:cxnChg>
        <pc:cxnChg chg="mod">
          <ac:chgData name="mohammad Hosseinabady" userId="6cd969f51f917c9e" providerId="LiveId" clId="{E8EA12F8-E03D-4039-B33D-704E81B75366}" dt="2022-01-16T19:32:37.291" v="333"/>
          <ac:cxnSpMkLst>
            <pc:docMk/>
            <pc:sldMk cId="2618471396" sldId="271"/>
            <ac:cxnSpMk id="166" creationId="{36CF78D0-9108-4A9C-82CA-0041C9221535}"/>
          </ac:cxnSpMkLst>
        </pc:cxnChg>
        <pc:cxnChg chg="mod">
          <ac:chgData name="mohammad Hosseinabady" userId="6cd969f51f917c9e" providerId="LiveId" clId="{E8EA12F8-E03D-4039-B33D-704E81B75366}" dt="2022-01-16T19:32:37.291" v="333"/>
          <ac:cxnSpMkLst>
            <pc:docMk/>
            <pc:sldMk cId="2618471396" sldId="271"/>
            <ac:cxnSpMk id="167" creationId="{5AA71558-3CA8-4512-B6BC-B6D72727BBF4}"/>
          </ac:cxnSpMkLst>
        </pc:cxnChg>
        <pc:cxnChg chg="mod">
          <ac:chgData name="mohammad Hosseinabady" userId="6cd969f51f917c9e" providerId="LiveId" clId="{E8EA12F8-E03D-4039-B33D-704E81B75366}" dt="2022-01-16T19:32:37.291" v="333"/>
          <ac:cxnSpMkLst>
            <pc:docMk/>
            <pc:sldMk cId="2618471396" sldId="271"/>
            <ac:cxnSpMk id="168" creationId="{B4EF50DD-DB86-45CA-8986-2DE11E0EA430}"/>
          </ac:cxnSpMkLst>
        </pc:cxnChg>
        <pc:cxnChg chg="mod">
          <ac:chgData name="mohammad Hosseinabady" userId="6cd969f51f917c9e" providerId="LiveId" clId="{E8EA12F8-E03D-4039-B33D-704E81B75366}" dt="2022-01-16T19:32:37.291" v="333"/>
          <ac:cxnSpMkLst>
            <pc:docMk/>
            <pc:sldMk cId="2618471396" sldId="271"/>
            <ac:cxnSpMk id="169" creationId="{9C231F9E-BB2C-4645-A1B7-05F6F15DCFDC}"/>
          </ac:cxnSpMkLst>
        </pc:cxnChg>
        <pc:cxnChg chg="mod">
          <ac:chgData name="mohammad Hosseinabady" userId="6cd969f51f917c9e" providerId="LiveId" clId="{E8EA12F8-E03D-4039-B33D-704E81B75366}" dt="2022-01-16T19:32:37.291" v="333"/>
          <ac:cxnSpMkLst>
            <pc:docMk/>
            <pc:sldMk cId="2618471396" sldId="271"/>
            <ac:cxnSpMk id="170" creationId="{9C90246A-3200-4498-89A5-15E6F56A2341}"/>
          </ac:cxnSpMkLst>
        </pc:cxnChg>
        <pc:cxnChg chg="mod">
          <ac:chgData name="mohammad Hosseinabady" userId="6cd969f51f917c9e" providerId="LiveId" clId="{E8EA12F8-E03D-4039-B33D-704E81B75366}" dt="2022-01-16T19:32:37.291" v="333"/>
          <ac:cxnSpMkLst>
            <pc:docMk/>
            <pc:sldMk cId="2618471396" sldId="271"/>
            <ac:cxnSpMk id="171" creationId="{7C465DE9-C658-4EA0-8D2D-D3AF961AA8C6}"/>
          </ac:cxnSpMkLst>
        </pc:cxnChg>
        <pc:cxnChg chg="mod">
          <ac:chgData name="mohammad Hosseinabady" userId="6cd969f51f917c9e" providerId="LiveId" clId="{E8EA12F8-E03D-4039-B33D-704E81B75366}" dt="2022-01-16T19:32:40.460" v="335"/>
          <ac:cxnSpMkLst>
            <pc:docMk/>
            <pc:sldMk cId="2618471396" sldId="271"/>
            <ac:cxnSpMk id="173" creationId="{F3A65298-1836-484B-9F18-0B9FD16AD7CE}"/>
          </ac:cxnSpMkLst>
        </pc:cxnChg>
        <pc:cxnChg chg="mod">
          <ac:chgData name="mohammad Hosseinabady" userId="6cd969f51f917c9e" providerId="LiveId" clId="{E8EA12F8-E03D-4039-B33D-704E81B75366}" dt="2022-01-16T19:32:40.460" v="335"/>
          <ac:cxnSpMkLst>
            <pc:docMk/>
            <pc:sldMk cId="2618471396" sldId="271"/>
            <ac:cxnSpMk id="174" creationId="{A1E615FE-08AD-437C-BD50-2455934A7D08}"/>
          </ac:cxnSpMkLst>
        </pc:cxnChg>
        <pc:cxnChg chg="mod">
          <ac:chgData name="mohammad Hosseinabady" userId="6cd969f51f917c9e" providerId="LiveId" clId="{E8EA12F8-E03D-4039-B33D-704E81B75366}" dt="2022-01-16T19:32:40.460" v="335"/>
          <ac:cxnSpMkLst>
            <pc:docMk/>
            <pc:sldMk cId="2618471396" sldId="271"/>
            <ac:cxnSpMk id="175" creationId="{6A280E86-48C5-4A21-9119-EB506BF3C93B}"/>
          </ac:cxnSpMkLst>
        </pc:cxnChg>
        <pc:cxnChg chg="mod">
          <ac:chgData name="mohammad Hosseinabady" userId="6cd969f51f917c9e" providerId="LiveId" clId="{E8EA12F8-E03D-4039-B33D-704E81B75366}" dt="2022-01-16T19:32:40.460" v="335"/>
          <ac:cxnSpMkLst>
            <pc:docMk/>
            <pc:sldMk cId="2618471396" sldId="271"/>
            <ac:cxnSpMk id="176" creationId="{6B0DC002-A49E-42E6-8689-25C5F447806A}"/>
          </ac:cxnSpMkLst>
        </pc:cxnChg>
        <pc:cxnChg chg="mod">
          <ac:chgData name="mohammad Hosseinabady" userId="6cd969f51f917c9e" providerId="LiveId" clId="{E8EA12F8-E03D-4039-B33D-704E81B75366}" dt="2022-01-16T19:32:40.460" v="335"/>
          <ac:cxnSpMkLst>
            <pc:docMk/>
            <pc:sldMk cId="2618471396" sldId="271"/>
            <ac:cxnSpMk id="177" creationId="{7B805E64-A632-4800-8B8A-E333F9E63341}"/>
          </ac:cxnSpMkLst>
        </pc:cxnChg>
        <pc:cxnChg chg="mod">
          <ac:chgData name="mohammad Hosseinabady" userId="6cd969f51f917c9e" providerId="LiveId" clId="{E8EA12F8-E03D-4039-B33D-704E81B75366}" dt="2022-01-16T19:32:40.460" v="335"/>
          <ac:cxnSpMkLst>
            <pc:docMk/>
            <pc:sldMk cId="2618471396" sldId="271"/>
            <ac:cxnSpMk id="178" creationId="{4A91CF4E-4EE5-4427-90A3-33DCF6CA662E}"/>
          </ac:cxnSpMkLst>
        </pc:cxnChg>
        <pc:cxnChg chg="mod">
          <ac:chgData name="mohammad Hosseinabady" userId="6cd969f51f917c9e" providerId="LiveId" clId="{E8EA12F8-E03D-4039-B33D-704E81B75366}" dt="2022-01-16T19:32:40.460" v="335"/>
          <ac:cxnSpMkLst>
            <pc:docMk/>
            <pc:sldMk cId="2618471396" sldId="271"/>
            <ac:cxnSpMk id="179" creationId="{983C575B-CBD5-4C40-8C8B-FFE00C09A60B}"/>
          </ac:cxnSpMkLst>
        </pc:cxnChg>
        <pc:cxnChg chg="mod">
          <ac:chgData name="mohammad Hosseinabady" userId="6cd969f51f917c9e" providerId="LiveId" clId="{E8EA12F8-E03D-4039-B33D-704E81B75366}" dt="2022-01-16T19:32:40.460" v="335"/>
          <ac:cxnSpMkLst>
            <pc:docMk/>
            <pc:sldMk cId="2618471396" sldId="271"/>
            <ac:cxnSpMk id="180" creationId="{C61E4098-6A01-47F8-BF44-FD3E77344207}"/>
          </ac:cxnSpMkLst>
        </pc:cxnChg>
        <pc:cxnChg chg="mod">
          <ac:chgData name="mohammad Hosseinabady" userId="6cd969f51f917c9e" providerId="LiveId" clId="{E8EA12F8-E03D-4039-B33D-704E81B75366}" dt="2022-01-16T19:32:40.460" v="335"/>
          <ac:cxnSpMkLst>
            <pc:docMk/>
            <pc:sldMk cId="2618471396" sldId="271"/>
            <ac:cxnSpMk id="181" creationId="{DB651815-3550-42F6-B33A-41AAB02ECACD}"/>
          </ac:cxnSpMkLst>
        </pc:cxnChg>
        <pc:cxnChg chg="mod">
          <ac:chgData name="mohammad Hosseinabady" userId="6cd969f51f917c9e" providerId="LiveId" clId="{E8EA12F8-E03D-4039-B33D-704E81B75366}" dt="2022-01-16T19:32:40.460" v="335"/>
          <ac:cxnSpMkLst>
            <pc:docMk/>
            <pc:sldMk cId="2618471396" sldId="271"/>
            <ac:cxnSpMk id="182" creationId="{834815DE-1018-46CB-B42E-3918F912F943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83" creationId="{52A013FF-05B4-453C-95DF-B1CE54F1EFBE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84" creationId="{7D7C83CC-4D32-4FF4-99A4-B04C5A87155E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85" creationId="{105D909C-2B01-4A18-8A6D-964899FA510F}"/>
          </ac:cxnSpMkLst>
        </pc:cxnChg>
        <pc:cxnChg chg="add mod topLvl">
          <ac:chgData name="mohammad Hosseinabady" userId="6cd969f51f917c9e" providerId="LiveId" clId="{E8EA12F8-E03D-4039-B33D-704E81B75366}" dt="2022-01-16T19:34:43.763" v="376" actId="164"/>
          <ac:cxnSpMkLst>
            <pc:docMk/>
            <pc:sldMk cId="2618471396" sldId="271"/>
            <ac:cxnSpMk id="186" creationId="{E4E66D16-02B6-4B48-B2C2-D1AE1593735C}"/>
          </ac:cxnSpMkLst>
        </pc:cxnChg>
        <pc:cxnChg chg="add mod topLvl">
          <ac:chgData name="mohammad Hosseinabady" userId="6cd969f51f917c9e" providerId="LiveId" clId="{E8EA12F8-E03D-4039-B33D-704E81B75366}" dt="2022-01-16T19:34:43.763" v="376" actId="164"/>
          <ac:cxnSpMkLst>
            <pc:docMk/>
            <pc:sldMk cId="2618471396" sldId="271"/>
            <ac:cxnSpMk id="187" creationId="{C591B7F2-E6D6-4A9A-AA73-B34CD580C9EF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88" creationId="{7DDB8130-7E09-472B-9E7C-68A32436B681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89" creationId="{FDD0B2EF-D737-4EC1-B806-320391433114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90" creationId="{D8814554-A257-4923-937F-75243B302488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91" creationId="{3C1534FC-6D7F-4A7D-8020-17A586BC0222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92" creationId="{C4A0A643-D228-43B4-B226-EB4B5CF34B19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94" creationId="{3556B9EA-9C47-4C3D-8A92-DD6FCE9AD4DC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96" creationId="{3A2A910E-A97B-4BF0-B24F-1B808DF6B52F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97" creationId="{AEBFB021-E829-411E-8775-169EAD062665}"/>
          </ac:cxnSpMkLst>
        </pc:cxnChg>
      </pc:sldChg>
      <pc:sldChg chg="addSp delSp modSp new mod modAnim">
        <pc:chgData name="mohammad Hosseinabady" userId="6cd969f51f917c9e" providerId="LiveId" clId="{E8EA12F8-E03D-4039-B33D-704E81B75366}" dt="2022-01-16T20:19:12.351" v="923"/>
        <pc:sldMkLst>
          <pc:docMk/>
          <pc:sldMk cId="3064574767" sldId="272"/>
        </pc:sldMkLst>
        <pc:spChg chg="mod">
          <ac:chgData name="mohammad Hosseinabady" userId="6cd969f51f917c9e" providerId="LiveId" clId="{E8EA12F8-E03D-4039-B33D-704E81B75366}" dt="2022-01-16T19:43:41.438" v="586" actId="20577"/>
          <ac:spMkLst>
            <pc:docMk/>
            <pc:sldMk cId="3064574767" sldId="272"/>
            <ac:spMk id="2" creationId="{95FFE8CF-BBC8-421A-B210-ABBDEE76C22F}"/>
          </ac:spMkLst>
        </pc:spChg>
        <pc:spChg chg="del">
          <ac:chgData name="mohammad Hosseinabady" userId="6cd969f51f917c9e" providerId="LiveId" clId="{E8EA12F8-E03D-4039-B33D-704E81B75366}" dt="2022-01-16T20:00:07.092" v="587" actId="478"/>
          <ac:spMkLst>
            <pc:docMk/>
            <pc:sldMk cId="3064574767" sldId="272"/>
            <ac:spMk id="3" creationId="{E21A5BC4-2696-4602-9554-F39C9BFB3F2A}"/>
          </ac:spMkLst>
        </pc:spChg>
        <pc:spChg chg="add mod">
          <ac:chgData name="mohammad Hosseinabady" userId="6cd969f51f917c9e" providerId="LiveId" clId="{E8EA12F8-E03D-4039-B33D-704E81B75366}" dt="2022-01-16T20:08:01.682" v="724" actId="164"/>
          <ac:spMkLst>
            <pc:docMk/>
            <pc:sldMk cId="3064574767" sldId="272"/>
            <ac:spMk id="35" creationId="{E1DE73F1-5503-4153-AF77-1849CFCB539B}"/>
          </ac:spMkLst>
        </pc:spChg>
        <pc:spChg chg="add mod">
          <ac:chgData name="mohammad Hosseinabady" userId="6cd969f51f917c9e" providerId="LiveId" clId="{E8EA12F8-E03D-4039-B33D-704E81B75366}" dt="2022-01-16T20:08:01.682" v="724" actId="164"/>
          <ac:spMkLst>
            <pc:docMk/>
            <pc:sldMk cId="3064574767" sldId="272"/>
            <ac:spMk id="36" creationId="{5F0D791C-F627-4A84-A4EA-794370AB5E94}"/>
          </ac:spMkLst>
        </pc:spChg>
        <pc:spChg chg="add mod">
          <ac:chgData name="mohammad Hosseinabady" userId="6cd969f51f917c9e" providerId="LiveId" clId="{E8EA12F8-E03D-4039-B33D-704E81B75366}" dt="2022-01-16T20:08:01.682" v="724" actId="164"/>
          <ac:spMkLst>
            <pc:docMk/>
            <pc:sldMk cId="3064574767" sldId="272"/>
            <ac:spMk id="37" creationId="{F6807D25-10E4-4ECD-9E14-D636BAFFA237}"/>
          </ac:spMkLst>
        </pc:spChg>
        <pc:spChg chg="add mod">
          <ac:chgData name="mohammad Hosseinabady" userId="6cd969f51f917c9e" providerId="LiveId" clId="{E8EA12F8-E03D-4039-B33D-704E81B75366}" dt="2022-01-16T20:08:01.682" v="724" actId="164"/>
          <ac:spMkLst>
            <pc:docMk/>
            <pc:sldMk cId="3064574767" sldId="272"/>
            <ac:spMk id="38" creationId="{6CD8EB41-5994-44BE-B651-981727E99E3A}"/>
          </ac:spMkLst>
        </pc:spChg>
        <pc:spChg chg="add mod">
          <ac:chgData name="mohammad Hosseinabady" userId="6cd969f51f917c9e" providerId="LiveId" clId="{E8EA12F8-E03D-4039-B33D-704E81B75366}" dt="2022-01-16T20:08:01.682" v="724" actId="164"/>
          <ac:spMkLst>
            <pc:docMk/>
            <pc:sldMk cId="3064574767" sldId="272"/>
            <ac:spMk id="51" creationId="{53E57469-1A0F-4867-9A52-CCF9DA1FE0BA}"/>
          </ac:spMkLst>
        </pc:spChg>
        <pc:spChg chg="add mod">
          <ac:chgData name="mohammad Hosseinabady" userId="6cd969f51f917c9e" providerId="LiveId" clId="{E8EA12F8-E03D-4039-B33D-704E81B75366}" dt="2022-01-16T20:08:01.682" v="724" actId="164"/>
          <ac:spMkLst>
            <pc:docMk/>
            <pc:sldMk cId="3064574767" sldId="272"/>
            <ac:spMk id="52" creationId="{95C64824-A166-433F-A12D-28495AACD6A4}"/>
          </ac:spMkLst>
        </pc:spChg>
        <pc:spChg chg="add mod">
          <ac:chgData name="mohammad Hosseinabady" userId="6cd969f51f917c9e" providerId="LiveId" clId="{E8EA12F8-E03D-4039-B33D-704E81B75366}" dt="2022-01-16T20:08:01.682" v="724" actId="164"/>
          <ac:spMkLst>
            <pc:docMk/>
            <pc:sldMk cId="3064574767" sldId="272"/>
            <ac:spMk id="53" creationId="{736B6E0A-2EC7-41E4-8152-7C243FB161A7}"/>
          </ac:spMkLst>
        </pc:spChg>
        <pc:spChg chg="add mod">
          <ac:chgData name="mohammad Hosseinabady" userId="6cd969f51f917c9e" providerId="LiveId" clId="{E8EA12F8-E03D-4039-B33D-704E81B75366}" dt="2022-01-16T20:08:01.682" v="724" actId="164"/>
          <ac:spMkLst>
            <pc:docMk/>
            <pc:sldMk cId="3064574767" sldId="272"/>
            <ac:spMk id="54" creationId="{B46B5E67-E1B5-436B-94FF-E8BEB8794927}"/>
          </ac:spMkLst>
        </pc:spChg>
        <pc:spChg chg="add mod">
          <ac:chgData name="mohammad Hosseinabady" userId="6cd969f51f917c9e" providerId="LiveId" clId="{E8EA12F8-E03D-4039-B33D-704E81B75366}" dt="2022-01-16T20:08:01.682" v="724" actId="164"/>
          <ac:spMkLst>
            <pc:docMk/>
            <pc:sldMk cId="3064574767" sldId="272"/>
            <ac:spMk id="61" creationId="{013EA540-CB43-4FB0-AB8C-2F53EF8AF628}"/>
          </ac:spMkLst>
        </pc:spChg>
        <pc:spChg chg="add mod">
          <ac:chgData name="mohammad Hosseinabady" userId="6cd969f51f917c9e" providerId="LiveId" clId="{E8EA12F8-E03D-4039-B33D-704E81B75366}" dt="2022-01-16T20:05:18.782" v="683" actId="1076"/>
          <ac:spMkLst>
            <pc:docMk/>
            <pc:sldMk cId="3064574767" sldId="272"/>
            <ac:spMk id="62" creationId="{1109A329-E537-48C2-AB48-332ECA73EDD9}"/>
          </ac:spMkLst>
        </pc:spChg>
        <pc:spChg chg="add mod">
          <ac:chgData name="mohammad Hosseinabady" userId="6cd969f51f917c9e" providerId="LiveId" clId="{E8EA12F8-E03D-4039-B33D-704E81B75366}" dt="2022-01-16T20:05:18.782" v="683" actId="1076"/>
          <ac:spMkLst>
            <pc:docMk/>
            <pc:sldMk cId="3064574767" sldId="272"/>
            <ac:spMk id="63" creationId="{6BE52098-1CAC-4A01-808B-34136F31745A}"/>
          </ac:spMkLst>
        </pc:spChg>
        <pc:spChg chg="add mod">
          <ac:chgData name="mohammad Hosseinabady" userId="6cd969f51f917c9e" providerId="LiveId" clId="{E8EA12F8-E03D-4039-B33D-704E81B75366}" dt="2022-01-16T20:08:01.682" v="724" actId="164"/>
          <ac:spMkLst>
            <pc:docMk/>
            <pc:sldMk cId="3064574767" sldId="272"/>
            <ac:spMk id="64" creationId="{BA29AE05-C661-4486-858C-FD9D27907579}"/>
          </ac:spMkLst>
        </pc:spChg>
        <pc:spChg chg="add mod topLvl">
          <ac:chgData name="mohammad Hosseinabady" userId="6cd969f51f917c9e" providerId="LiveId" clId="{E8EA12F8-E03D-4039-B33D-704E81B75366}" dt="2022-01-16T20:10:29.089" v="748" actId="164"/>
          <ac:spMkLst>
            <pc:docMk/>
            <pc:sldMk cId="3064574767" sldId="272"/>
            <ac:spMk id="93" creationId="{AA9175E1-22D6-4ABC-88E2-825CB718AB85}"/>
          </ac:spMkLst>
        </pc:spChg>
        <pc:spChg chg="add mod topLvl">
          <ac:chgData name="mohammad Hosseinabady" userId="6cd969f51f917c9e" providerId="LiveId" clId="{E8EA12F8-E03D-4039-B33D-704E81B75366}" dt="2022-01-16T20:10:29.089" v="748" actId="164"/>
          <ac:spMkLst>
            <pc:docMk/>
            <pc:sldMk cId="3064574767" sldId="272"/>
            <ac:spMk id="94" creationId="{8F6C2767-A9D4-41AA-8F8F-64622589608E}"/>
          </ac:spMkLst>
        </pc:spChg>
        <pc:spChg chg="add mod topLvl">
          <ac:chgData name="mohammad Hosseinabady" userId="6cd969f51f917c9e" providerId="LiveId" clId="{E8EA12F8-E03D-4039-B33D-704E81B75366}" dt="2022-01-16T20:10:29.089" v="748" actId="164"/>
          <ac:spMkLst>
            <pc:docMk/>
            <pc:sldMk cId="3064574767" sldId="272"/>
            <ac:spMk id="95" creationId="{7DCDDB68-F077-449F-ADA6-677A5B4F2C78}"/>
          </ac:spMkLst>
        </pc:spChg>
        <pc:spChg chg="add mod topLvl">
          <ac:chgData name="mohammad Hosseinabady" userId="6cd969f51f917c9e" providerId="LiveId" clId="{E8EA12F8-E03D-4039-B33D-704E81B75366}" dt="2022-01-16T20:10:29.089" v="748" actId="164"/>
          <ac:spMkLst>
            <pc:docMk/>
            <pc:sldMk cId="3064574767" sldId="272"/>
            <ac:spMk id="96" creationId="{8E4DB474-0492-4AF1-8795-1890F22860C8}"/>
          </ac:spMkLst>
        </pc:spChg>
        <pc:spChg chg="add mod topLvl">
          <ac:chgData name="mohammad Hosseinabady" userId="6cd969f51f917c9e" providerId="LiveId" clId="{E8EA12F8-E03D-4039-B33D-704E81B75366}" dt="2022-01-16T20:10:29.089" v="748" actId="164"/>
          <ac:spMkLst>
            <pc:docMk/>
            <pc:sldMk cId="3064574767" sldId="272"/>
            <ac:spMk id="107" creationId="{3A539D3B-8E3B-451F-9F60-FCD9663AE61B}"/>
          </ac:spMkLst>
        </pc:spChg>
        <pc:spChg chg="add mod topLvl">
          <ac:chgData name="mohammad Hosseinabady" userId="6cd969f51f917c9e" providerId="LiveId" clId="{E8EA12F8-E03D-4039-B33D-704E81B75366}" dt="2022-01-16T20:10:29.089" v="748" actId="164"/>
          <ac:spMkLst>
            <pc:docMk/>
            <pc:sldMk cId="3064574767" sldId="272"/>
            <ac:spMk id="108" creationId="{E343D60C-E9E7-4875-B772-1485D23823AE}"/>
          </ac:spMkLst>
        </pc:spChg>
        <pc:spChg chg="add mod topLvl">
          <ac:chgData name="mohammad Hosseinabady" userId="6cd969f51f917c9e" providerId="LiveId" clId="{E8EA12F8-E03D-4039-B33D-704E81B75366}" dt="2022-01-16T20:10:29.089" v="748" actId="164"/>
          <ac:spMkLst>
            <pc:docMk/>
            <pc:sldMk cId="3064574767" sldId="272"/>
            <ac:spMk id="109" creationId="{EB66603D-33BE-4A89-B40D-818989A0F628}"/>
          </ac:spMkLst>
        </pc:spChg>
        <pc:spChg chg="add mod topLvl">
          <ac:chgData name="mohammad Hosseinabady" userId="6cd969f51f917c9e" providerId="LiveId" clId="{E8EA12F8-E03D-4039-B33D-704E81B75366}" dt="2022-01-16T20:10:29.089" v="748" actId="164"/>
          <ac:spMkLst>
            <pc:docMk/>
            <pc:sldMk cId="3064574767" sldId="272"/>
            <ac:spMk id="110" creationId="{58150A19-47E4-493A-9B36-1642C1D29800}"/>
          </ac:spMkLst>
        </pc:spChg>
        <pc:spChg chg="add del mod">
          <ac:chgData name="mohammad Hosseinabady" userId="6cd969f51f917c9e" providerId="LiveId" clId="{E8EA12F8-E03D-4039-B33D-704E81B75366}" dt="2022-01-16T20:05:27.787" v="685" actId="478"/>
          <ac:spMkLst>
            <pc:docMk/>
            <pc:sldMk cId="3064574767" sldId="272"/>
            <ac:spMk id="116" creationId="{6DFDCA81-1DB3-4076-A58F-6677F2BBBBB3}"/>
          </ac:spMkLst>
        </pc:spChg>
        <pc:spChg chg="add mod topLvl">
          <ac:chgData name="mohammad Hosseinabady" userId="6cd969f51f917c9e" providerId="LiveId" clId="{E8EA12F8-E03D-4039-B33D-704E81B75366}" dt="2022-01-16T20:10:29.089" v="748" actId="164"/>
          <ac:spMkLst>
            <pc:docMk/>
            <pc:sldMk cId="3064574767" sldId="272"/>
            <ac:spMk id="117" creationId="{10A72EB8-1921-4AB4-A64F-1D5BB2606BC9}"/>
          </ac:spMkLst>
        </pc:spChg>
        <pc:spChg chg="add mod topLvl">
          <ac:chgData name="mohammad Hosseinabady" userId="6cd969f51f917c9e" providerId="LiveId" clId="{E8EA12F8-E03D-4039-B33D-704E81B75366}" dt="2022-01-16T20:07:52.347" v="723" actId="164"/>
          <ac:spMkLst>
            <pc:docMk/>
            <pc:sldMk cId="3064574767" sldId="272"/>
            <ac:spMk id="118" creationId="{8348EEFA-8CA8-4C40-983E-2010994A483B}"/>
          </ac:spMkLst>
        </pc:spChg>
        <pc:spChg chg="add mod topLvl">
          <ac:chgData name="mohammad Hosseinabady" userId="6cd969f51f917c9e" providerId="LiveId" clId="{E8EA12F8-E03D-4039-B33D-704E81B75366}" dt="2022-01-16T20:09:04.075" v="736" actId="948"/>
          <ac:spMkLst>
            <pc:docMk/>
            <pc:sldMk cId="3064574767" sldId="272"/>
            <ac:spMk id="125" creationId="{34A936BD-DB15-4E37-A0DF-033DFDC6D21A}"/>
          </ac:spMkLst>
        </pc:spChg>
        <pc:spChg chg="add mod topLvl">
          <ac:chgData name="mohammad Hosseinabady" userId="6cd969f51f917c9e" providerId="LiveId" clId="{E8EA12F8-E03D-4039-B33D-704E81B75366}" dt="2022-01-16T20:09:04.075" v="736" actId="948"/>
          <ac:spMkLst>
            <pc:docMk/>
            <pc:sldMk cId="3064574767" sldId="272"/>
            <ac:spMk id="126" creationId="{BD869C2F-9176-489A-AA9E-37E6DDC6B08A}"/>
          </ac:spMkLst>
        </pc:spChg>
        <pc:spChg chg="add del mod">
          <ac:chgData name="mohammad Hosseinabady" userId="6cd969f51f917c9e" providerId="LiveId" clId="{E8EA12F8-E03D-4039-B33D-704E81B75366}" dt="2022-01-16T20:09:55.506" v="742" actId="21"/>
          <ac:spMkLst>
            <pc:docMk/>
            <pc:sldMk cId="3064574767" sldId="272"/>
            <ac:spMk id="139" creationId="{3D979047-49D2-4980-BFE7-43C2CA55CE86}"/>
          </ac:spMkLst>
        </pc:spChg>
        <pc:spChg chg="add mod">
          <ac:chgData name="mohammad Hosseinabady" userId="6cd969f51f917c9e" providerId="LiveId" clId="{E8EA12F8-E03D-4039-B33D-704E81B75366}" dt="2022-01-16T20:11:04.946" v="755" actId="164"/>
          <ac:spMkLst>
            <pc:docMk/>
            <pc:sldMk cId="3064574767" sldId="272"/>
            <ac:spMk id="145" creationId="{90B8081D-F60D-4B05-931C-4EE3D7F47E62}"/>
          </ac:spMkLst>
        </pc:spChg>
        <pc:spChg chg="add mod">
          <ac:chgData name="mohammad Hosseinabady" userId="6cd969f51f917c9e" providerId="LiveId" clId="{E8EA12F8-E03D-4039-B33D-704E81B75366}" dt="2022-01-16T20:17:47.076" v="876" actId="1076"/>
          <ac:spMkLst>
            <pc:docMk/>
            <pc:sldMk cId="3064574767" sldId="272"/>
            <ac:spMk id="149" creationId="{D18D87EF-1105-44D1-A2C7-450E3D563AB8}"/>
          </ac:spMkLst>
        </pc:spChg>
        <pc:spChg chg="add mod">
          <ac:chgData name="mohammad Hosseinabady" userId="6cd969f51f917c9e" providerId="LiveId" clId="{E8EA12F8-E03D-4039-B33D-704E81B75366}" dt="2022-01-16T20:17:47.076" v="876" actId="1076"/>
          <ac:spMkLst>
            <pc:docMk/>
            <pc:sldMk cId="3064574767" sldId="272"/>
            <ac:spMk id="150" creationId="{D646E606-DB2A-46B3-9B08-0B79DA5FD614}"/>
          </ac:spMkLst>
        </pc:spChg>
        <pc:spChg chg="add mod">
          <ac:chgData name="mohammad Hosseinabady" userId="6cd969f51f917c9e" providerId="LiveId" clId="{E8EA12F8-E03D-4039-B33D-704E81B75366}" dt="2022-01-16T20:17:47.076" v="876" actId="1076"/>
          <ac:spMkLst>
            <pc:docMk/>
            <pc:sldMk cId="3064574767" sldId="272"/>
            <ac:spMk id="152" creationId="{764A5638-B0D0-4C19-9FD9-2BB55D45F0B5}"/>
          </ac:spMkLst>
        </pc:spChg>
        <pc:spChg chg="add del mod">
          <ac:chgData name="mohammad Hosseinabady" userId="6cd969f51f917c9e" providerId="LiveId" clId="{E8EA12F8-E03D-4039-B33D-704E81B75366}" dt="2022-01-16T20:17:42.912" v="875"/>
          <ac:spMkLst>
            <pc:docMk/>
            <pc:sldMk cId="3064574767" sldId="272"/>
            <ac:spMk id="153" creationId="{458583D1-E494-4D96-837E-092D0694A487}"/>
          </ac:spMkLst>
        </pc:spChg>
        <pc:spChg chg="add del mod">
          <ac:chgData name="mohammad Hosseinabady" userId="6cd969f51f917c9e" providerId="LiveId" clId="{E8EA12F8-E03D-4039-B33D-704E81B75366}" dt="2022-01-16T20:17:21.017" v="864"/>
          <ac:spMkLst>
            <pc:docMk/>
            <pc:sldMk cId="3064574767" sldId="272"/>
            <ac:spMk id="154" creationId="{8FC9FCDF-E834-405A-894A-0A4FF29AB0FB}"/>
          </ac:spMkLst>
        </pc:spChg>
        <pc:spChg chg="add del mod">
          <ac:chgData name="mohammad Hosseinabady" userId="6cd969f51f917c9e" providerId="LiveId" clId="{E8EA12F8-E03D-4039-B33D-704E81B75366}" dt="2022-01-16T20:17:21.007" v="862" actId="478"/>
          <ac:spMkLst>
            <pc:docMk/>
            <pc:sldMk cId="3064574767" sldId="272"/>
            <ac:spMk id="155" creationId="{7344FEFF-70C6-402A-B4A8-BC2E1930A219}"/>
          </ac:spMkLst>
        </pc:spChg>
        <pc:spChg chg="add mod">
          <ac:chgData name="mohammad Hosseinabady" userId="6cd969f51f917c9e" providerId="LiveId" clId="{E8EA12F8-E03D-4039-B33D-704E81B75366}" dt="2022-01-16T20:18:19.137" v="888" actId="1076"/>
          <ac:spMkLst>
            <pc:docMk/>
            <pc:sldMk cId="3064574767" sldId="272"/>
            <ac:spMk id="156" creationId="{92C9C0B0-7B22-4364-A3F8-A79C8D55B700}"/>
          </ac:spMkLst>
        </pc:spChg>
        <pc:spChg chg="add mod">
          <ac:chgData name="mohammad Hosseinabady" userId="6cd969f51f917c9e" providerId="LiveId" clId="{E8EA12F8-E03D-4039-B33D-704E81B75366}" dt="2022-01-16T20:18:45.679" v="915" actId="207"/>
          <ac:spMkLst>
            <pc:docMk/>
            <pc:sldMk cId="3064574767" sldId="272"/>
            <ac:spMk id="157" creationId="{34406993-957E-4377-81CA-3A63AFAE40AE}"/>
          </ac:spMkLst>
        </pc:spChg>
        <pc:spChg chg="add mod">
          <ac:chgData name="mohammad Hosseinabady" userId="6cd969f51f917c9e" providerId="LiveId" clId="{E8EA12F8-E03D-4039-B33D-704E81B75366}" dt="2022-01-16T20:18:54.595" v="919" actId="20577"/>
          <ac:spMkLst>
            <pc:docMk/>
            <pc:sldMk cId="3064574767" sldId="272"/>
            <ac:spMk id="158" creationId="{589E0BBA-98D5-4F8C-9793-3338E253D269}"/>
          </ac:spMkLst>
        </pc:spChg>
        <pc:grpChg chg="add mod">
          <ac:chgData name="mohammad Hosseinabady" userId="6cd969f51f917c9e" providerId="LiveId" clId="{E8EA12F8-E03D-4039-B33D-704E81B75366}" dt="2022-01-16T20:08:01.682" v="724" actId="164"/>
          <ac:grpSpMkLst>
            <pc:docMk/>
            <pc:sldMk cId="3064574767" sldId="272"/>
            <ac:grpSpMk id="4" creationId="{AE57690C-17EC-432C-A078-33B508707027}"/>
          </ac:grpSpMkLst>
        </pc:grpChg>
        <pc:grpChg chg="add mod">
          <ac:chgData name="mohammad Hosseinabady" userId="6cd969f51f917c9e" providerId="LiveId" clId="{E8EA12F8-E03D-4039-B33D-704E81B75366}" dt="2022-01-16T20:08:01.682" v="724" actId="164"/>
          <ac:grpSpMkLst>
            <pc:docMk/>
            <pc:sldMk cId="3064574767" sldId="272"/>
            <ac:grpSpMk id="15" creationId="{D477BE35-CC67-4654-9E35-D79AB1F598BB}"/>
          </ac:grpSpMkLst>
        </pc:grpChg>
        <pc:grpChg chg="add mod">
          <ac:chgData name="mohammad Hosseinabady" userId="6cd969f51f917c9e" providerId="LiveId" clId="{E8EA12F8-E03D-4039-B33D-704E81B75366}" dt="2022-01-16T20:08:01.682" v="724" actId="164"/>
          <ac:grpSpMkLst>
            <pc:docMk/>
            <pc:sldMk cId="3064574767" sldId="272"/>
            <ac:grpSpMk id="41" creationId="{FCF68FC3-F1FB-4758-B9ED-59C246957D26}"/>
          </ac:grpSpMkLst>
        </pc:grpChg>
        <pc:grpChg chg="add mod">
          <ac:chgData name="mohammad Hosseinabady" userId="6cd969f51f917c9e" providerId="LiveId" clId="{E8EA12F8-E03D-4039-B33D-704E81B75366}" dt="2022-01-16T20:08:01.682" v="724" actId="164"/>
          <ac:grpSpMkLst>
            <pc:docMk/>
            <pc:sldMk cId="3064574767" sldId="272"/>
            <ac:grpSpMk id="45" creationId="{84D59674-A389-4DFB-BEF7-7F2B9B8BBFCD}"/>
          </ac:grpSpMkLst>
        </pc:grpChg>
        <pc:grpChg chg="add mod">
          <ac:chgData name="mohammad Hosseinabady" userId="6cd969f51f917c9e" providerId="LiveId" clId="{E8EA12F8-E03D-4039-B33D-704E81B75366}" dt="2022-01-16T20:08:01.682" v="724" actId="164"/>
          <ac:grpSpMkLst>
            <pc:docMk/>
            <pc:sldMk cId="3064574767" sldId="272"/>
            <ac:grpSpMk id="56" creationId="{1E15E97D-AFBD-4DFF-897C-A8E56B43C6E6}"/>
          </ac:grpSpMkLst>
        </pc:grpChg>
        <pc:grpChg chg="add mod topLvl">
          <ac:chgData name="mohammad Hosseinabady" userId="6cd969f51f917c9e" providerId="LiveId" clId="{E8EA12F8-E03D-4039-B33D-704E81B75366}" dt="2022-01-16T20:10:29.089" v="748" actId="164"/>
          <ac:grpSpMkLst>
            <pc:docMk/>
            <pc:sldMk cId="3064574767" sldId="272"/>
            <ac:grpSpMk id="65" creationId="{4C324885-4E12-4356-8F8E-FFE0ABE2712C}"/>
          </ac:grpSpMkLst>
        </pc:grpChg>
        <pc:grpChg chg="add mod topLvl">
          <ac:chgData name="mohammad Hosseinabady" userId="6cd969f51f917c9e" providerId="LiveId" clId="{E8EA12F8-E03D-4039-B33D-704E81B75366}" dt="2022-01-16T20:10:29.089" v="748" actId="164"/>
          <ac:grpSpMkLst>
            <pc:docMk/>
            <pc:sldMk cId="3064574767" sldId="272"/>
            <ac:grpSpMk id="76" creationId="{2B144186-08BA-4298-93D8-5C225748930A}"/>
          </ac:grpSpMkLst>
        </pc:grpChg>
        <pc:grpChg chg="add mod topLvl">
          <ac:chgData name="mohammad Hosseinabady" userId="6cd969f51f917c9e" providerId="LiveId" clId="{E8EA12F8-E03D-4039-B33D-704E81B75366}" dt="2022-01-16T20:10:29.089" v="748" actId="164"/>
          <ac:grpSpMkLst>
            <pc:docMk/>
            <pc:sldMk cId="3064574767" sldId="272"/>
            <ac:grpSpMk id="98" creationId="{03CE88C7-D06D-4C0E-A529-90158F64A711}"/>
          </ac:grpSpMkLst>
        </pc:grpChg>
        <pc:grpChg chg="add mod topLvl">
          <ac:chgData name="mohammad Hosseinabady" userId="6cd969f51f917c9e" providerId="LiveId" clId="{E8EA12F8-E03D-4039-B33D-704E81B75366}" dt="2022-01-16T20:10:29.089" v="748" actId="164"/>
          <ac:grpSpMkLst>
            <pc:docMk/>
            <pc:sldMk cId="3064574767" sldId="272"/>
            <ac:grpSpMk id="102" creationId="{501171F1-BB36-45C7-B830-6F9192A304B9}"/>
          </ac:grpSpMkLst>
        </pc:grpChg>
        <pc:grpChg chg="add mod topLvl">
          <ac:chgData name="mohammad Hosseinabady" userId="6cd969f51f917c9e" providerId="LiveId" clId="{E8EA12F8-E03D-4039-B33D-704E81B75366}" dt="2022-01-16T20:10:29.089" v="748" actId="164"/>
          <ac:grpSpMkLst>
            <pc:docMk/>
            <pc:sldMk cId="3064574767" sldId="272"/>
            <ac:grpSpMk id="112" creationId="{2D42ACF6-3FED-46BD-BBD8-5DCC9BF764D4}"/>
          </ac:grpSpMkLst>
        </pc:grpChg>
        <pc:grpChg chg="add del mod">
          <ac:chgData name="mohammad Hosseinabady" userId="6cd969f51f917c9e" providerId="LiveId" clId="{E8EA12F8-E03D-4039-B33D-704E81B75366}" dt="2022-01-16T20:07:17.434" v="715" actId="165"/>
          <ac:grpSpMkLst>
            <pc:docMk/>
            <pc:sldMk cId="3064574767" sldId="272"/>
            <ac:grpSpMk id="127" creationId="{B3558F38-4CF5-4923-8F84-F7389EDC7059}"/>
          </ac:grpSpMkLst>
        </pc:grpChg>
        <pc:grpChg chg="add mod topLvl">
          <ac:chgData name="mohammad Hosseinabady" userId="6cd969f51f917c9e" providerId="LiveId" clId="{E8EA12F8-E03D-4039-B33D-704E81B75366}" dt="2022-01-16T20:11:04.946" v="755" actId="164"/>
          <ac:grpSpMkLst>
            <pc:docMk/>
            <pc:sldMk cId="3064574767" sldId="272"/>
            <ac:grpSpMk id="128" creationId="{90B1CB32-E773-44A8-B8D0-352B0A31D08D}"/>
          </ac:grpSpMkLst>
        </pc:grpChg>
        <pc:grpChg chg="add del mod">
          <ac:chgData name="mohammad Hosseinabady" userId="6cd969f51f917c9e" providerId="LiveId" clId="{E8EA12F8-E03D-4039-B33D-704E81B75366}" dt="2022-01-16T20:09:55.506" v="742" actId="21"/>
          <ac:grpSpMkLst>
            <pc:docMk/>
            <pc:sldMk cId="3064574767" sldId="272"/>
            <ac:grpSpMk id="140" creationId="{5955A42A-B5EC-4FCD-ADAA-673768E3EFFA}"/>
          </ac:grpSpMkLst>
        </pc:grpChg>
        <pc:grpChg chg="add mod">
          <ac:chgData name="mohammad Hosseinabady" userId="6cd969f51f917c9e" providerId="LiveId" clId="{E8EA12F8-E03D-4039-B33D-704E81B75366}" dt="2022-01-16T20:07:52.347" v="723" actId="164"/>
          <ac:grpSpMkLst>
            <pc:docMk/>
            <pc:sldMk cId="3064574767" sldId="272"/>
            <ac:grpSpMk id="141" creationId="{5478BA69-DBA4-4280-97EB-30B631A05779}"/>
          </ac:grpSpMkLst>
        </pc:grpChg>
        <pc:grpChg chg="add mod">
          <ac:chgData name="mohammad Hosseinabady" userId="6cd969f51f917c9e" providerId="LiveId" clId="{E8EA12F8-E03D-4039-B33D-704E81B75366}" dt="2022-01-16T20:08:01.682" v="724" actId="164"/>
          <ac:grpSpMkLst>
            <pc:docMk/>
            <pc:sldMk cId="3064574767" sldId="272"/>
            <ac:grpSpMk id="142" creationId="{47F427E5-D73D-48AB-8F3F-8EA55AA798FE}"/>
          </ac:grpSpMkLst>
        </pc:grpChg>
        <pc:grpChg chg="add del mod topLvl">
          <ac:chgData name="mohammad Hosseinabady" userId="6cd969f51f917c9e" providerId="LiveId" clId="{E8EA12F8-E03D-4039-B33D-704E81B75366}" dt="2022-01-16T20:10:14.078" v="746" actId="165"/>
          <ac:grpSpMkLst>
            <pc:docMk/>
            <pc:sldMk cId="3064574767" sldId="272"/>
            <ac:grpSpMk id="143" creationId="{07D44CA0-62A2-46C4-B76C-2FBA1D002DAB}"/>
          </ac:grpSpMkLst>
        </pc:grpChg>
        <pc:grpChg chg="add del mod">
          <ac:chgData name="mohammad Hosseinabady" userId="6cd969f51f917c9e" providerId="LiveId" clId="{E8EA12F8-E03D-4039-B33D-704E81B75366}" dt="2022-01-16T20:10:05.473" v="745" actId="165"/>
          <ac:grpSpMkLst>
            <pc:docMk/>
            <pc:sldMk cId="3064574767" sldId="272"/>
            <ac:grpSpMk id="144" creationId="{850D2858-FB6D-4969-8B92-D19816734863}"/>
          </ac:grpSpMkLst>
        </pc:grpChg>
        <pc:grpChg chg="add mod">
          <ac:chgData name="mohammad Hosseinabady" userId="6cd969f51f917c9e" providerId="LiveId" clId="{E8EA12F8-E03D-4039-B33D-704E81B75366}" dt="2022-01-16T20:10:29.089" v="748" actId="164"/>
          <ac:grpSpMkLst>
            <pc:docMk/>
            <pc:sldMk cId="3064574767" sldId="272"/>
            <ac:grpSpMk id="146" creationId="{7CADD13C-A34B-44B7-A61E-DB7108AC23BF}"/>
          </ac:grpSpMkLst>
        </pc:grpChg>
        <pc:grpChg chg="add mod">
          <ac:chgData name="mohammad Hosseinabady" userId="6cd969f51f917c9e" providerId="LiveId" clId="{E8EA12F8-E03D-4039-B33D-704E81B75366}" dt="2022-01-16T20:11:11.755" v="758" actId="1038"/>
          <ac:grpSpMkLst>
            <pc:docMk/>
            <pc:sldMk cId="3064574767" sldId="272"/>
            <ac:grpSpMk id="147" creationId="{98654C6F-5A3B-4FE0-9E4B-FD5C7677DE3F}"/>
          </ac:grpSpMkLst>
        </pc:grpChg>
        <pc:cxnChg chg="mod">
          <ac:chgData name="mohammad Hosseinabady" userId="6cd969f51f917c9e" providerId="LiveId" clId="{E8EA12F8-E03D-4039-B33D-704E81B75366}" dt="2022-01-16T20:00:13.948" v="588"/>
          <ac:cxnSpMkLst>
            <pc:docMk/>
            <pc:sldMk cId="3064574767" sldId="272"/>
            <ac:cxnSpMk id="5" creationId="{3B49D382-CF3A-47F8-8098-D41905427B96}"/>
          </ac:cxnSpMkLst>
        </pc:cxnChg>
        <pc:cxnChg chg="mod">
          <ac:chgData name="mohammad Hosseinabady" userId="6cd969f51f917c9e" providerId="LiveId" clId="{E8EA12F8-E03D-4039-B33D-704E81B75366}" dt="2022-01-16T20:00:13.948" v="588"/>
          <ac:cxnSpMkLst>
            <pc:docMk/>
            <pc:sldMk cId="3064574767" sldId="272"/>
            <ac:cxnSpMk id="6" creationId="{744EB391-7B5A-4C2B-B0F3-5B37BD9C108D}"/>
          </ac:cxnSpMkLst>
        </pc:cxnChg>
        <pc:cxnChg chg="mod">
          <ac:chgData name="mohammad Hosseinabady" userId="6cd969f51f917c9e" providerId="LiveId" clId="{E8EA12F8-E03D-4039-B33D-704E81B75366}" dt="2022-01-16T20:00:13.948" v="588"/>
          <ac:cxnSpMkLst>
            <pc:docMk/>
            <pc:sldMk cId="3064574767" sldId="272"/>
            <ac:cxnSpMk id="7" creationId="{D462A79A-6BDC-4A5D-8C59-C66A74DA154D}"/>
          </ac:cxnSpMkLst>
        </pc:cxnChg>
        <pc:cxnChg chg="mod">
          <ac:chgData name="mohammad Hosseinabady" userId="6cd969f51f917c9e" providerId="LiveId" clId="{E8EA12F8-E03D-4039-B33D-704E81B75366}" dt="2022-01-16T20:00:13.948" v="588"/>
          <ac:cxnSpMkLst>
            <pc:docMk/>
            <pc:sldMk cId="3064574767" sldId="272"/>
            <ac:cxnSpMk id="8" creationId="{35888FE3-9B3D-491D-8925-8FB467480BFD}"/>
          </ac:cxnSpMkLst>
        </pc:cxnChg>
        <pc:cxnChg chg="mod">
          <ac:chgData name="mohammad Hosseinabady" userId="6cd969f51f917c9e" providerId="LiveId" clId="{E8EA12F8-E03D-4039-B33D-704E81B75366}" dt="2022-01-16T20:00:13.948" v="588"/>
          <ac:cxnSpMkLst>
            <pc:docMk/>
            <pc:sldMk cId="3064574767" sldId="272"/>
            <ac:cxnSpMk id="9" creationId="{DF798B2D-5E7A-459F-A157-4380E721711F}"/>
          </ac:cxnSpMkLst>
        </pc:cxnChg>
        <pc:cxnChg chg="mod">
          <ac:chgData name="mohammad Hosseinabady" userId="6cd969f51f917c9e" providerId="LiveId" clId="{E8EA12F8-E03D-4039-B33D-704E81B75366}" dt="2022-01-16T20:00:13.948" v="588"/>
          <ac:cxnSpMkLst>
            <pc:docMk/>
            <pc:sldMk cId="3064574767" sldId="272"/>
            <ac:cxnSpMk id="10" creationId="{423AB46D-A782-408F-94DC-41F86EFDDD0D}"/>
          </ac:cxnSpMkLst>
        </pc:cxnChg>
        <pc:cxnChg chg="mod">
          <ac:chgData name="mohammad Hosseinabady" userId="6cd969f51f917c9e" providerId="LiveId" clId="{E8EA12F8-E03D-4039-B33D-704E81B75366}" dt="2022-01-16T20:00:13.948" v="588"/>
          <ac:cxnSpMkLst>
            <pc:docMk/>
            <pc:sldMk cId="3064574767" sldId="272"/>
            <ac:cxnSpMk id="11" creationId="{A1887DCE-8FAB-47B2-85D5-4BC05096C955}"/>
          </ac:cxnSpMkLst>
        </pc:cxnChg>
        <pc:cxnChg chg="mod">
          <ac:chgData name="mohammad Hosseinabady" userId="6cd969f51f917c9e" providerId="LiveId" clId="{E8EA12F8-E03D-4039-B33D-704E81B75366}" dt="2022-01-16T20:00:13.948" v="588"/>
          <ac:cxnSpMkLst>
            <pc:docMk/>
            <pc:sldMk cId="3064574767" sldId="272"/>
            <ac:cxnSpMk id="12" creationId="{796B5F35-4CAA-44B1-BD06-821122E52A39}"/>
          </ac:cxnSpMkLst>
        </pc:cxnChg>
        <pc:cxnChg chg="mod">
          <ac:chgData name="mohammad Hosseinabady" userId="6cd969f51f917c9e" providerId="LiveId" clId="{E8EA12F8-E03D-4039-B33D-704E81B75366}" dt="2022-01-16T20:00:13.948" v="588"/>
          <ac:cxnSpMkLst>
            <pc:docMk/>
            <pc:sldMk cId="3064574767" sldId="272"/>
            <ac:cxnSpMk id="13" creationId="{F33A0FCB-E640-445E-AA05-7FDD1A959AD9}"/>
          </ac:cxnSpMkLst>
        </pc:cxnChg>
        <pc:cxnChg chg="mod">
          <ac:chgData name="mohammad Hosseinabady" userId="6cd969f51f917c9e" providerId="LiveId" clId="{E8EA12F8-E03D-4039-B33D-704E81B75366}" dt="2022-01-16T20:00:13.948" v="588"/>
          <ac:cxnSpMkLst>
            <pc:docMk/>
            <pc:sldMk cId="3064574767" sldId="272"/>
            <ac:cxnSpMk id="14" creationId="{F93A9E84-C672-40F7-BB61-982AAB7F6BCE}"/>
          </ac:cxnSpMkLst>
        </pc:cxnChg>
        <pc:cxnChg chg="mod">
          <ac:chgData name="mohammad Hosseinabady" userId="6cd969f51f917c9e" providerId="LiveId" clId="{E8EA12F8-E03D-4039-B33D-704E81B75366}" dt="2022-01-16T20:00:20.920" v="592"/>
          <ac:cxnSpMkLst>
            <pc:docMk/>
            <pc:sldMk cId="3064574767" sldId="272"/>
            <ac:cxnSpMk id="16" creationId="{B72F2AE8-6FEE-4C22-9C73-6462DDDAB020}"/>
          </ac:cxnSpMkLst>
        </pc:cxnChg>
        <pc:cxnChg chg="mod">
          <ac:chgData name="mohammad Hosseinabady" userId="6cd969f51f917c9e" providerId="LiveId" clId="{E8EA12F8-E03D-4039-B33D-704E81B75366}" dt="2022-01-16T20:00:20.920" v="592"/>
          <ac:cxnSpMkLst>
            <pc:docMk/>
            <pc:sldMk cId="3064574767" sldId="272"/>
            <ac:cxnSpMk id="17" creationId="{2BE93FD0-9C38-4F30-8D4B-2881C1EF1B16}"/>
          </ac:cxnSpMkLst>
        </pc:cxnChg>
        <pc:cxnChg chg="mod">
          <ac:chgData name="mohammad Hosseinabady" userId="6cd969f51f917c9e" providerId="LiveId" clId="{E8EA12F8-E03D-4039-B33D-704E81B75366}" dt="2022-01-16T20:00:20.920" v="592"/>
          <ac:cxnSpMkLst>
            <pc:docMk/>
            <pc:sldMk cId="3064574767" sldId="272"/>
            <ac:cxnSpMk id="18" creationId="{E465E718-0E1D-46B9-AF4B-60C9A2D084AE}"/>
          </ac:cxnSpMkLst>
        </pc:cxnChg>
        <pc:cxnChg chg="mod">
          <ac:chgData name="mohammad Hosseinabady" userId="6cd969f51f917c9e" providerId="LiveId" clId="{E8EA12F8-E03D-4039-B33D-704E81B75366}" dt="2022-01-16T20:00:20.920" v="592"/>
          <ac:cxnSpMkLst>
            <pc:docMk/>
            <pc:sldMk cId="3064574767" sldId="272"/>
            <ac:cxnSpMk id="19" creationId="{CDFB1D5C-1297-4C1C-B2C1-C75788BD0DBC}"/>
          </ac:cxnSpMkLst>
        </pc:cxnChg>
        <pc:cxnChg chg="mod">
          <ac:chgData name="mohammad Hosseinabady" userId="6cd969f51f917c9e" providerId="LiveId" clId="{E8EA12F8-E03D-4039-B33D-704E81B75366}" dt="2022-01-16T20:00:20.920" v="592"/>
          <ac:cxnSpMkLst>
            <pc:docMk/>
            <pc:sldMk cId="3064574767" sldId="272"/>
            <ac:cxnSpMk id="20" creationId="{DAD409C1-5488-48A2-82E4-701F92CC13A7}"/>
          </ac:cxnSpMkLst>
        </pc:cxnChg>
        <pc:cxnChg chg="mod">
          <ac:chgData name="mohammad Hosseinabady" userId="6cd969f51f917c9e" providerId="LiveId" clId="{E8EA12F8-E03D-4039-B33D-704E81B75366}" dt="2022-01-16T20:00:20.920" v="592"/>
          <ac:cxnSpMkLst>
            <pc:docMk/>
            <pc:sldMk cId="3064574767" sldId="272"/>
            <ac:cxnSpMk id="21" creationId="{2DB3E6A6-3D40-412C-A714-A329E36EFF79}"/>
          </ac:cxnSpMkLst>
        </pc:cxnChg>
        <pc:cxnChg chg="mod">
          <ac:chgData name="mohammad Hosseinabady" userId="6cd969f51f917c9e" providerId="LiveId" clId="{E8EA12F8-E03D-4039-B33D-704E81B75366}" dt="2022-01-16T20:00:20.920" v="592"/>
          <ac:cxnSpMkLst>
            <pc:docMk/>
            <pc:sldMk cId="3064574767" sldId="272"/>
            <ac:cxnSpMk id="22" creationId="{E8F84330-4293-4557-87D4-64AC7BFA2347}"/>
          </ac:cxnSpMkLst>
        </pc:cxnChg>
        <pc:cxnChg chg="mod">
          <ac:chgData name="mohammad Hosseinabady" userId="6cd969f51f917c9e" providerId="LiveId" clId="{E8EA12F8-E03D-4039-B33D-704E81B75366}" dt="2022-01-16T20:00:20.920" v="592"/>
          <ac:cxnSpMkLst>
            <pc:docMk/>
            <pc:sldMk cId="3064574767" sldId="272"/>
            <ac:cxnSpMk id="23" creationId="{34E1467A-942D-488A-9A29-955C800AF94E}"/>
          </ac:cxnSpMkLst>
        </pc:cxnChg>
        <pc:cxnChg chg="mod">
          <ac:chgData name="mohammad Hosseinabady" userId="6cd969f51f917c9e" providerId="LiveId" clId="{E8EA12F8-E03D-4039-B33D-704E81B75366}" dt="2022-01-16T20:00:20.920" v="592"/>
          <ac:cxnSpMkLst>
            <pc:docMk/>
            <pc:sldMk cId="3064574767" sldId="272"/>
            <ac:cxnSpMk id="24" creationId="{347A3B03-CCE8-4CBF-AE32-7DEE4D567840}"/>
          </ac:cxnSpMkLst>
        </pc:cxnChg>
        <pc:cxnChg chg="mod">
          <ac:chgData name="mohammad Hosseinabady" userId="6cd969f51f917c9e" providerId="LiveId" clId="{E8EA12F8-E03D-4039-B33D-704E81B75366}" dt="2022-01-16T20:00:20.920" v="592"/>
          <ac:cxnSpMkLst>
            <pc:docMk/>
            <pc:sldMk cId="3064574767" sldId="272"/>
            <ac:cxnSpMk id="25" creationId="{5194E7BD-2BC3-4534-9F23-5B856E201516}"/>
          </ac:cxnSpMkLst>
        </pc:cxnChg>
        <pc:cxnChg chg="add mod">
          <ac:chgData name="mohammad Hosseinabady" userId="6cd969f51f917c9e" providerId="LiveId" clId="{E8EA12F8-E03D-4039-B33D-704E81B75366}" dt="2022-01-16T20:08:01.682" v="724" actId="164"/>
          <ac:cxnSpMkLst>
            <pc:docMk/>
            <pc:sldMk cId="3064574767" sldId="272"/>
            <ac:cxnSpMk id="27" creationId="{30376D37-B56E-4909-8C06-30B0F97098D7}"/>
          </ac:cxnSpMkLst>
        </pc:cxnChg>
        <pc:cxnChg chg="add mod">
          <ac:chgData name="mohammad Hosseinabady" userId="6cd969f51f917c9e" providerId="LiveId" clId="{E8EA12F8-E03D-4039-B33D-704E81B75366}" dt="2022-01-16T20:08:01.682" v="724" actId="164"/>
          <ac:cxnSpMkLst>
            <pc:docMk/>
            <pc:sldMk cId="3064574767" sldId="272"/>
            <ac:cxnSpMk id="28" creationId="{DB0E6940-C5E5-41C4-BFA5-E71D8B7E4F13}"/>
          </ac:cxnSpMkLst>
        </pc:cxnChg>
        <pc:cxnChg chg="add mod">
          <ac:chgData name="mohammad Hosseinabady" userId="6cd969f51f917c9e" providerId="LiveId" clId="{E8EA12F8-E03D-4039-B33D-704E81B75366}" dt="2022-01-16T20:08:01.682" v="724" actId="164"/>
          <ac:cxnSpMkLst>
            <pc:docMk/>
            <pc:sldMk cId="3064574767" sldId="272"/>
            <ac:cxnSpMk id="31" creationId="{3CC1E6D3-841C-4564-A17A-C80EAD12DD4E}"/>
          </ac:cxnSpMkLst>
        </pc:cxnChg>
        <pc:cxnChg chg="add mod">
          <ac:chgData name="mohammad Hosseinabady" userId="6cd969f51f917c9e" providerId="LiveId" clId="{E8EA12F8-E03D-4039-B33D-704E81B75366}" dt="2022-01-16T20:08:01.682" v="724" actId="164"/>
          <ac:cxnSpMkLst>
            <pc:docMk/>
            <pc:sldMk cId="3064574767" sldId="272"/>
            <ac:cxnSpMk id="32" creationId="{5C3F9B77-F86F-4CCD-B457-E6CB8B4267D8}"/>
          </ac:cxnSpMkLst>
        </pc:cxnChg>
        <pc:cxnChg chg="add mod">
          <ac:chgData name="mohammad Hosseinabady" userId="6cd969f51f917c9e" providerId="LiveId" clId="{E8EA12F8-E03D-4039-B33D-704E81B75366}" dt="2022-01-16T20:08:01.682" v="724" actId="164"/>
          <ac:cxnSpMkLst>
            <pc:docMk/>
            <pc:sldMk cId="3064574767" sldId="272"/>
            <ac:cxnSpMk id="33" creationId="{D7A1EB59-E2C8-48F7-8B4B-C371B88C0DBC}"/>
          </ac:cxnSpMkLst>
        </pc:cxnChg>
        <pc:cxnChg chg="add mod">
          <ac:chgData name="mohammad Hosseinabady" userId="6cd969f51f917c9e" providerId="LiveId" clId="{E8EA12F8-E03D-4039-B33D-704E81B75366}" dt="2022-01-16T20:08:01.682" v="724" actId="164"/>
          <ac:cxnSpMkLst>
            <pc:docMk/>
            <pc:sldMk cId="3064574767" sldId="272"/>
            <ac:cxnSpMk id="34" creationId="{CBA4467D-BBED-4412-A8C6-DB27C50B6646}"/>
          </ac:cxnSpMkLst>
        </pc:cxnChg>
        <pc:cxnChg chg="add mod">
          <ac:chgData name="mohammad Hosseinabady" userId="6cd969f51f917c9e" providerId="LiveId" clId="{E8EA12F8-E03D-4039-B33D-704E81B75366}" dt="2022-01-16T20:08:01.682" v="724" actId="164"/>
          <ac:cxnSpMkLst>
            <pc:docMk/>
            <pc:sldMk cId="3064574767" sldId="272"/>
            <ac:cxnSpMk id="39" creationId="{1D49CAF2-C02A-451B-B6CD-12012D9A9061}"/>
          </ac:cxnSpMkLst>
        </pc:cxnChg>
        <pc:cxnChg chg="mod">
          <ac:chgData name="mohammad Hosseinabady" userId="6cd969f51f917c9e" providerId="LiveId" clId="{E8EA12F8-E03D-4039-B33D-704E81B75366}" dt="2022-01-16T20:01:20.382" v="606"/>
          <ac:cxnSpMkLst>
            <pc:docMk/>
            <pc:sldMk cId="3064574767" sldId="272"/>
            <ac:cxnSpMk id="42" creationId="{C5815ABF-4BC1-47D9-A223-31FAB9C17BC5}"/>
          </ac:cxnSpMkLst>
        </pc:cxnChg>
        <pc:cxnChg chg="mod">
          <ac:chgData name="mohammad Hosseinabady" userId="6cd969f51f917c9e" providerId="LiveId" clId="{E8EA12F8-E03D-4039-B33D-704E81B75366}" dt="2022-01-16T20:01:20.382" v="606"/>
          <ac:cxnSpMkLst>
            <pc:docMk/>
            <pc:sldMk cId="3064574767" sldId="272"/>
            <ac:cxnSpMk id="43" creationId="{2F893151-D05F-4A1C-ADF8-72BD289B8978}"/>
          </ac:cxnSpMkLst>
        </pc:cxnChg>
        <pc:cxnChg chg="mod">
          <ac:chgData name="mohammad Hosseinabady" userId="6cd969f51f917c9e" providerId="LiveId" clId="{E8EA12F8-E03D-4039-B33D-704E81B75366}" dt="2022-01-16T20:01:20.382" v="606"/>
          <ac:cxnSpMkLst>
            <pc:docMk/>
            <pc:sldMk cId="3064574767" sldId="272"/>
            <ac:cxnSpMk id="44" creationId="{EEFE7C1D-EEF5-4B9D-B8D5-95B03CC94EDD}"/>
          </ac:cxnSpMkLst>
        </pc:cxnChg>
        <pc:cxnChg chg="mod">
          <ac:chgData name="mohammad Hosseinabady" userId="6cd969f51f917c9e" providerId="LiveId" clId="{E8EA12F8-E03D-4039-B33D-704E81B75366}" dt="2022-01-16T20:01:26.683" v="608"/>
          <ac:cxnSpMkLst>
            <pc:docMk/>
            <pc:sldMk cId="3064574767" sldId="272"/>
            <ac:cxnSpMk id="46" creationId="{733F6D84-B5D7-4873-9762-A7AC6A2A19D0}"/>
          </ac:cxnSpMkLst>
        </pc:cxnChg>
        <pc:cxnChg chg="mod">
          <ac:chgData name="mohammad Hosseinabady" userId="6cd969f51f917c9e" providerId="LiveId" clId="{E8EA12F8-E03D-4039-B33D-704E81B75366}" dt="2022-01-16T20:01:26.683" v="608"/>
          <ac:cxnSpMkLst>
            <pc:docMk/>
            <pc:sldMk cId="3064574767" sldId="272"/>
            <ac:cxnSpMk id="47" creationId="{F6C0C738-F003-4D15-83F0-433863398759}"/>
          </ac:cxnSpMkLst>
        </pc:cxnChg>
        <pc:cxnChg chg="mod">
          <ac:chgData name="mohammad Hosseinabady" userId="6cd969f51f917c9e" providerId="LiveId" clId="{E8EA12F8-E03D-4039-B33D-704E81B75366}" dt="2022-01-16T20:01:26.683" v="608"/>
          <ac:cxnSpMkLst>
            <pc:docMk/>
            <pc:sldMk cId="3064574767" sldId="272"/>
            <ac:cxnSpMk id="48" creationId="{BFAF2864-4D7B-4447-8658-55BAE3AA6AEE}"/>
          </ac:cxnSpMkLst>
        </pc:cxnChg>
        <pc:cxnChg chg="add mod">
          <ac:chgData name="mohammad Hosseinabady" userId="6cd969f51f917c9e" providerId="LiveId" clId="{E8EA12F8-E03D-4039-B33D-704E81B75366}" dt="2022-01-16T20:08:01.682" v="724" actId="164"/>
          <ac:cxnSpMkLst>
            <pc:docMk/>
            <pc:sldMk cId="3064574767" sldId="272"/>
            <ac:cxnSpMk id="50" creationId="{797E359B-7AC1-459B-BBD3-EAE871F22597}"/>
          </ac:cxnSpMkLst>
        </pc:cxnChg>
        <pc:cxnChg chg="add mod">
          <ac:chgData name="mohammad Hosseinabady" userId="6cd969f51f917c9e" providerId="LiveId" clId="{E8EA12F8-E03D-4039-B33D-704E81B75366}" dt="2022-01-16T20:08:01.682" v="724" actId="164"/>
          <ac:cxnSpMkLst>
            <pc:docMk/>
            <pc:sldMk cId="3064574767" sldId="272"/>
            <ac:cxnSpMk id="55" creationId="{B3FE0550-54E7-4EB9-BDCF-3BF99DD9097D}"/>
          </ac:cxnSpMkLst>
        </pc:cxnChg>
        <pc:cxnChg chg="mod">
          <ac:chgData name="mohammad Hosseinabady" userId="6cd969f51f917c9e" providerId="LiveId" clId="{E8EA12F8-E03D-4039-B33D-704E81B75366}" dt="2022-01-16T20:02:42.347" v="631"/>
          <ac:cxnSpMkLst>
            <pc:docMk/>
            <pc:sldMk cId="3064574767" sldId="272"/>
            <ac:cxnSpMk id="57" creationId="{4EBAC090-ED4B-4CC0-95E9-8C397E879821}"/>
          </ac:cxnSpMkLst>
        </pc:cxnChg>
        <pc:cxnChg chg="mod">
          <ac:chgData name="mohammad Hosseinabady" userId="6cd969f51f917c9e" providerId="LiveId" clId="{E8EA12F8-E03D-4039-B33D-704E81B75366}" dt="2022-01-16T20:02:42.347" v="631"/>
          <ac:cxnSpMkLst>
            <pc:docMk/>
            <pc:sldMk cId="3064574767" sldId="272"/>
            <ac:cxnSpMk id="58" creationId="{680C3D78-EA51-4CD4-B768-2E96DA029660}"/>
          </ac:cxnSpMkLst>
        </pc:cxnChg>
        <pc:cxnChg chg="mod">
          <ac:chgData name="mohammad Hosseinabady" userId="6cd969f51f917c9e" providerId="LiveId" clId="{E8EA12F8-E03D-4039-B33D-704E81B75366}" dt="2022-01-16T20:02:42.347" v="631"/>
          <ac:cxnSpMkLst>
            <pc:docMk/>
            <pc:sldMk cId="3064574767" sldId="272"/>
            <ac:cxnSpMk id="59" creationId="{512F053E-35F8-41C6-BB39-4F488AA9F777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66" creationId="{D10741DA-3230-4019-B53D-A2EEFF78CAA7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67" creationId="{6B35EE9E-F0CB-42CC-AE59-BC652491DCC0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68" creationId="{663BBBD8-03A4-4CE0-8BFD-394DFFC2D5AA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69" creationId="{9F74926B-A73B-4F9C-9C1E-67279424908F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70" creationId="{69C70576-6244-4B11-AA36-33151AF9B5A6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71" creationId="{8B6951C3-E995-4B9E-B0F4-95B45492B805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72" creationId="{FCE8500C-88C5-4116-ACFC-A96FB39F9B8C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73" creationId="{225B189A-DE73-400A-8A9D-4123143C5401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74" creationId="{BE6004A6-6D0A-4174-A255-45533E622696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75" creationId="{83ECA4D9-CD1C-40FD-AE5D-FB9948A4051D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77" creationId="{D977FC01-CC80-4148-8FCF-D4FC681241C1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78" creationId="{F477D285-F01E-4EAB-98FE-463D5FD4B060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79" creationId="{A8869429-38DD-4DD3-AACF-FAB41F0AE33D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80" creationId="{9CAD8079-EB61-4933-B2C7-908BF948353F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81" creationId="{F92D0029-E0CC-4FBD-9026-D7271D6C513A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82" creationId="{B9A2C70B-D805-4395-BBCE-B973F727B5BF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83" creationId="{4842D027-EAC3-4D5A-BF8B-65E6F57284C0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84" creationId="{1E100EC1-C46F-4498-A89D-A5C73B213024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85" creationId="{F83C5A2E-5A93-415D-BB96-2E0F38AE4463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86" creationId="{E84ED548-7ABF-4F7B-BB1A-0542EF80E009}"/>
          </ac:cxnSpMkLst>
        </pc:cxnChg>
        <pc:cxnChg chg="add mod topLvl">
          <ac:chgData name="mohammad Hosseinabady" userId="6cd969f51f917c9e" providerId="LiveId" clId="{E8EA12F8-E03D-4039-B33D-704E81B75366}" dt="2022-01-16T20:10:29.089" v="748" actId="164"/>
          <ac:cxnSpMkLst>
            <pc:docMk/>
            <pc:sldMk cId="3064574767" sldId="272"/>
            <ac:cxnSpMk id="87" creationId="{9691B925-83A6-40DB-B3D1-67916C09CA36}"/>
          </ac:cxnSpMkLst>
        </pc:cxnChg>
        <pc:cxnChg chg="add mod topLvl">
          <ac:chgData name="mohammad Hosseinabady" userId="6cd969f51f917c9e" providerId="LiveId" clId="{E8EA12F8-E03D-4039-B33D-704E81B75366}" dt="2022-01-16T20:10:29.089" v="748" actId="164"/>
          <ac:cxnSpMkLst>
            <pc:docMk/>
            <pc:sldMk cId="3064574767" sldId="272"/>
            <ac:cxnSpMk id="88" creationId="{05A23396-5AF6-46CF-8D58-3CD0E57E53BE}"/>
          </ac:cxnSpMkLst>
        </pc:cxnChg>
        <pc:cxnChg chg="add mod topLvl">
          <ac:chgData name="mohammad Hosseinabady" userId="6cd969f51f917c9e" providerId="LiveId" clId="{E8EA12F8-E03D-4039-B33D-704E81B75366}" dt="2022-01-16T20:10:29.089" v="748" actId="164"/>
          <ac:cxnSpMkLst>
            <pc:docMk/>
            <pc:sldMk cId="3064574767" sldId="272"/>
            <ac:cxnSpMk id="89" creationId="{DFD38604-3DD6-4DEE-92B9-B122A46BCBD6}"/>
          </ac:cxnSpMkLst>
        </pc:cxnChg>
        <pc:cxnChg chg="add mod topLvl">
          <ac:chgData name="mohammad Hosseinabady" userId="6cd969f51f917c9e" providerId="LiveId" clId="{E8EA12F8-E03D-4039-B33D-704E81B75366}" dt="2022-01-16T20:10:29.089" v="748" actId="164"/>
          <ac:cxnSpMkLst>
            <pc:docMk/>
            <pc:sldMk cId="3064574767" sldId="272"/>
            <ac:cxnSpMk id="90" creationId="{95D23619-5BDE-4174-A14F-9BD82F829F13}"/>
          </ac:cxnSpMkLst>
        </pc:cxnChg>
        <pc:cxnChg chg="add mod topLvl">
          <ac:chgData name="mohammad Hosseinabady" userId="6cd969f51f917c9e" providerId="LiveId" clId="{E8EA12F8-E03D-4039-B33D-704E81B75366}" dt="2022-01-16T20:10:29.089" v="748" actId="164"/>
          <ac:cxnSpMkLst>
            <pc:docMk/>
            <pc:sldMk cId="3064574767" sldId="272"/>
            <ac:cxnSpMk id="91" creationId="{011D8F40-32D5-4B57-8CAA-659A9779ED95}"/>
          </ac:cxnSpMkLst>
        </pc:cxnChg>
        <pc:cxnChg chg="add mod topLvl">
          <ac:chgData name="mohammad Hosseinabady" userId="6cd969f51f917c9e" providerId="LiveId" clId="{E8EA12F8-E03D-4039-B33D-704E81B75366}" dt="2022-01-16T20:10:29.089" v="748" actId="164"/>
          <ac:cxnSpMkLst>
            <pc:docMk/>
            <pc:sldMk cId="3064574767" sldId="272"/>
            <ac:cxnSpMk id="92" creationId="{34BBA44F-DF75-4E66-BBC5-BA8D03333FEC}"/>
          </ac:cxnSpMkLst>
        </pc:cxnChg>
        <pc:cxnChg chg="add mod topLvl">
          <ac:chgData name="mohammad Hosseinabady" userId="6cd969f51f917c9e" providerId="LiveId" clId="{E8EA12F8-E03D-4039-B33D-704E81B75366}" dt="2022-01-16T20:10:29.089" v="748" actId="164"/>
          <ac:cxnSpMkLst>
            <pc:docMk/>
            <pc:sldMk cId="3064574767" sldId="272"/>
            <ac:cxnSpMk id="97" creationId="{B94EA5F4-652A-438B-9362-82B22D5D977A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99" creationId="{B98E82CB-98A6-482C-B813-98FDA71D6D9B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00" creationId="{B5A34E92-AF9B-4DBF-8C35-6A13E9D1B2F3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01" creationId="{4D09D9CD-D1D8-48F1-BE3E-341B6CA6366F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03" creationId="{E84215A0-C961-4519-83E0-88B70D480410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04" creationId="{2037CC4F-3B29-424A-B18A-9F21428D628B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05" creationId="{7107F0DA-FB9E-4FDD-93B3-819E58A45604}"/>
          </ac:cxnSpMkLst>
        </pc:cxnChg>
        <pc:cxnChg chg="add mod topLvl">
          <ac:chgData name="mohammad Hosseinabady" userId="6cd969f51f917c9e" providerId="LiveId" clId="{E8EA12F8-E03D-4039-B33D-704E81B75366}" dt="2022-01-16T20:10:29.089" v="748" actId="164"/>
          <ac:cxnSpMkLst>
            <pc:docMk/>
            <pc:sldMk cId="3064574767" sldId="272"/>
            <ac:cxnSpMk id="106" creationId="{8DFD3B22-F541-4C20-8BF6-32D9A87D0E3A}"/>
          </ac:cxnSpMkLst>
        </pc:cxnChg>
        <pc:cxnChg chg="add mod topLvl">
          <ac:chgData name="mohammad Hosseinabady" userId="6cd969f51f917c9e" providerId="LiveId" clId="{E8EA12F8-E03D-4039-B33D-704E81B75366}" dt="2022-01-16T20:10:29.089" v="748" actId="164"/>
          <ac:cxnSpMkLst>
            <pc:docMk/>
            <pc:sldMk cId="3064574767" sldId="272"/>
            <ac:cxnSpMk id="111" creationId="{8F19D25F-22B9-4A66-9CE3-A3070E911FB3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13" creationId="{1F9214FB-B23B-48D4-8F0C-C8E6709A1AFF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14" creationId="{36F8D9D9-1F86-4978-A40B-25F7D2758727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15" creationId="{27C3487B-4CD3-483B-9176-44A40C1726E6}"/>
          </ac:cxnSpMkLst>
        </pc:cxnChg>
        <pc:cxnChg chg="add mod topLvl">
          <ac:chgData name="mohammad Hosseinabady" userId="6cd969f51f917c9e" providerId="LiveId" clId="{E8EA12F8-E03D-4039-B33D-704E81B75366}" dt="2022-01-16T20:07:52.347" v="723" actId="164"/>
          <ac:cxnSpMkLst>
            <pc:docMk/>
            <pc:sldMk cId="3064574767" sldId="272"/>
            <ac:cxnSpMk id="121" creationId="{EE5A2B08-5609-407B-9719-CE20E66ECCCD}"/>
          </ac:cxnSpMkLst>
        </pc:cxnChg>
        <pc:cxnChg chg="add mod topLvl">
          <ac:chgData name="mohammad Hosseinabady" userId="6cd969f51f917c9e" providerId="LiveId" clId="{E8EA12F8-E03D-4039-B33D-704E81B75366}" dt="2022-01-16T20:07:52.347" v="723" actId="164"/>
          <ac:cxnSpMkLst>
            <pc:docMk/>
            <pc:sldMk cId="3064574767" sldId="272"/>
            <ac:cxnSpMk id="123" creationId="{7F8173F7-73E5-4ED5-8D06-1FAAD4B5468F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29" creationId="{39E3B23A-66DE-4EFB-843A-8E152BFF3A72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30" creationId="{D8689EB4-8B67-45F2-A564-3AE4D6888EF8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31" creationId="{8643A1B6-96E4-4B2E-8BD6-2ADB96F65582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32" creationId="{59B110C9-DACA-4ED1-9C21-54A61C0D38C6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33" creationId="{74F7A866-E809-4AB3-A3C1-50D22BC04A41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34" creationId="{8079B083-BA80-4D02-86FC-DD9688BD9577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35" creationId="{0BE5B09F-2489-4E2D-B0BA-E7CB16AA9C64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36" creationId="{BE8791DD-18D1-46E2-BC28-A17F91C08442}"/>
          </ac:cxnSpMkLst>
        </pc:cxnChg>
        <pc:cxnChg chg="mod">
          <ac:chgData name="mohammad Hosseinabady" userId="6cd969f51f917c9e" providerId="LiveId" clId="{E8EA12F8-E03D-4039-B33D-704E81B75366}" dt="2022-01-16T20:13:11.518" v="775" actId="14100"/>
          <ac:cxnSpMkLst>
            <pc:docMk/>
            <pc:sldMk cId="3064574767" sldId="272"/>
            <ac:cxnSpMk id="137" creationId="{26B5A7C1-6C9D-44FC-8C65-8789C8B6634E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38" creationId="{B51B2282-AAD2-4D16-91B7-62EBEFCE63A6}"/>
          </ac:cxnSpMkLst>
        </pc:cxnChg>
      </pc:sldChg>
      <pc:sldChg chg="addSp delSp modSp add mod delAnim modAnim">
        <pc:chgData name="mohammad Hosseinabady" userId="6cd969f51f917c9e" providerId="LiveId" clId="{E8EA12F8-E03D-4039-B33D-704E81B75366}" dt="2022-01-16T20:26:52.391" v="1030"/>
        <pc:sldMkLst>
          <pc:docMk/>
          <pc:sldMk cId="3128925559" sldId="273"/>
        </pc:sldMkLst>
        <pc:spChg chg="del">
          <ac:chgData name="mohammad Hosseinabady" userId="6cd969f51f917c9e" providerId="LiveId" clId="{E8EA12F8-E03D-4039-B33D-704E81B75366}" dt="2022-01-16T20:20:23.190" v="925" actId="478"/>
          <ac:spMkLst>
            <pc:docMk/>
            <pc:sldMk cId="3128925559" sldId="273"/>
            <ac:spMk id="62" creationId="{1109A329-E537-48C2-AB48-332ECA73EDD9}"/>
          </ac:spMkLst>
        </pc:spChg>
        <pc:spChg chg="del">
          <ac:chgData name="mohammad Hosseinabady" userId="6cd969f51f917c9e" providerId="LiveId" clId="{E8EA12F8-E03D-4039-B33D-704E81B75366}" dt="2022-01-16T20:20:23.190" v="925" actId="478"/>
          <ac:spMkLst>
            <pc:docMk/>
            <pc:sldMk cId="3128925559" sldId="273"/>
            <ac:spMk id="63" creationId="{6BE52098-1CAC-4A01-808B-34136F31745A}"/>
          </ac:spMkLst>
        </pc:spChg>
        <pc:spChg chg="del">
          <ac:chgData name="mohammad Hosseinabady" userId="6cd969f51f917c9e" providerId="LiveId" clId="{E8EA12F8-E03D-4039-B33D-704E81B75366}" dt="2022-01-16T20:20:23.190" v="925" actId="478"/>
          <ac:spMkLst>
            <pc:docMk/>
            <pc:sldMk cId="3128925559" sldId="273"/>
            <ac:spMk id="125" creationId="{34A936BD-DB15-4E37-A0DF-033DFDC6D21A}"/>
          </ac:spMkLst>
        </pc:spChg>
        <pc:spChg chg="del">
          <ac:chgData name="mohammad Hosseinabady" userId="6cd969f51f917c9e" providerId="LiveId" clId="{E8EA12F8-E03D-4039-B33D-704E81B75366}" dt="2022-01-16T20:20:23.190" v="925" actId="478"/>
          <ac:spMkLst>
            <pc:docMk/>
            <pc:sldMk cId="3128925559" sldId="273"/>
            <ac:spMk id="126" creationId="{BD869C2F-9176-489A-AA9E-37E6DDC6B08A}"/>
          </ac:spMkLst>
        </pc:spChg>
        <pc:spChg chg="add mod">
          <ac:chgData name="mohammad Hosseinabady" userId="6cd969f51f917c9e" providerId="LiveId" clId="{E8EA12F8-E03D-4039-B33D-704E81B75366}" dt="2022-01-16T20:26:43.168" v="1029" actId="1076"/>
          <ac:spMkLst>
            <pc:docMk/>
            <pc:sldMk cId="3128925559" sldId="273"/>
            <ac:spMk id="139" creationId="{EBDBEF50-01BC-4458-85FD-5CD426317FE9}"/>
          </ac:spMkLst>
        </pc:spChg>
        <pc:spChg chg="del">
          <ac:chgData name="mohammad Hosseinabady" userId="6cd969f51f917c9e" providerId="LiveId" clId="{E8EA12F8-E03D-4039-B33D-704E81B75366}" dt="2022-01-16T20:20:23.190" v="925" actId="478"/>
          <ac:spMkLst>
            <pc:docMk/>
            <pc:sldMk cId="3128925559" sldId="273"/>
            <ac:spMk id="149" creationId="{D18D87EF-1105-44D1-A2C7-450E3D563AB8}"/>
          </ac:spMkLst>
        </pc:spChg>
        <pc:spChg chg="del">
          <ac:chgData name="mohammad Hosseinabady" userId="6cd969f51f917c9e" providerId="LiveId" clId="{E8EA12F8-E03D-4039-B33D-704E81B75366}" dt="2022-01-16T20:20:23.190" v="925" actId="478"/>
          <ac:spMkLst>
            <pc:docMk/>
            <pc:sldMk cId="3128925559" sldId="273"/>
            <ac:spMk id="150" creationId="{D646E606-DB2A-46B3-9B08-0B79DA5FD614}"/>
          </ac:spMkLst>
        </pc:spChg>
        <pc:spChg chg="del">
          <ac:chgData name="mohammad Hosseinabady" userId="6cd969f51f917c9e" providerId="LiveId" clId="{E8EA12F8-E03D-4039-B33D-704E81B75366}" dt="2022-01-16T20:20:23.190" v="925" actId="478"/>
          <ac:spMkLst>
            <pc:docMk/>
            <pc:sldMk cId="3128925559" sldId="273"/>
            <ac:spMk id="152" creationId="{764A5638-B0D0-4C19-9FD9-2BB55D45F0B5}"/>
          </ac:spMkLst>
        </pc:spChg>
        <pc:spChg chg="del">
          <ac:chgData name="mohammad Hosseinabady" userId="6cd969f51f917c9e" providerId="LiveId" clId="{E8EA12F8-E03D-4039-B33D-704E81B75366}" dt="2022-01-16T20:20:23.190" v="925" actId="478"/>
          <ac:spMkLst>
            <pc:docMk/>
            <pc:sldMk cId="3128925559" sldId="273"/>
            <ac:spMk id="156" creationId="{92C9C0B0-7B22-4364-A3F8-A79C8D55B700}"/>
          </ac:spMkLst>
        </pc:spChg>
        <pc:spChg chg="del">
          <ac:chgData name="mohammad Hosseinabady" userId="6cd969f51f917c9e" providerId="LiveId" clId="{E8EA12F8-E03D-4039-B33D-704E81B75366}" dt="2022-01-16T20:20:25.917" v="926" actId="478"/>
          <ac:spMkLst>
            <pc:docMk/>
            <pc:sldMk cId="3128925559" sldId="273"/>
            <ac:spMk id="157" creationId="{34406993-957E-4377-81CA-3A63AFAE40AE}"/>
          </ac:spMkLst>
        </pc:spChg>
        <pc:spChg chg="del">
          <ac:chgData name="mohammad Hosseinabady" userId="6cd969f51f917c9e" providerId="LiveId" clId="{E8EA12F8-E03D-4039-B33D-704E81B75366}" dt="2022-01-16T20:20:23.190" v="925" actId="478"/>
          <ac:spMkLst>
            <pc:docMk/>
            <pc:sldMk cId="3128925559" sldId="273"/>
            <ac:spMk id="158" creationId="{589E0BBA-98D5-4F8C-9793-3338E253D269}"/>
          </ac:spMkLst>
        </pc:spChg>
        <pc:grpChg chg="del">
          <ac:chgData name="mohammad Hosseinabady" userId="6cd969f51f917c9e" providerId="LiveId" clId="{E8EA12F8-E03D-4039-B33D-704E81B75366}" dt="2022-01-16T20:20:23.190" v="925" actId="478"/>
          <ac:grpSpMkLst>
            <pc:docMk/>
            <pc:sldMk cId="3128925559" sldId="273"/>
            <ac:grpSpMk id="141" creationId="{5478BA69-DBA4-4280-97EB-30B631A05779}"/>
          </ac:grpSpMkLst>
        </pc:grpChg>
        <pc:grpChg chg="del">
          <ac:chgData name="mohammad Hosseinabady" userId="6cd969f51f917c9e" providerId="LiveId" clId="{E8EA12F8-E03D-4039-B33D-704E81B75366}" dt="2022-01-16T20:20:23.190" v="925" actId="478"/>
          <ac:grpSpMkLst>
            <pc:docMk/>
            <pc:sldMk cId="3128925559" sldId="273"/>
            <ac:grpSpMk id="142" creationId="{47F427E5-D73D-48AB-8F3F-8EA55AA798FE}"/>
          </ac:grpSpMkLst>
        </pc:grpChg>
        <pc:grpChg chg="del">
          <ac:chgData name="mohammad Hosseinabady" userId="6cd969f51f917c9e" providerId="LiveId" clId="{E8EA12F8-E03D-4039-B33D-704E81B75366}" dt="2022-01-16T20:20:23.190" v="925" actId="478"/>
          <ac:grpSpMkLst>
            <pc:docMk/>
            <pc:sldMk cId="3128925559" sldId="273"/>
            <ac:grpSpMk id="146" creationId="{7CADD13C-A34B-44B7-A61E-DB7108AC23BF}"/>
          </ac:grpSpMkLst>
        </pc:grpChg>
        <pc:grpChg chg="del">
          <ac:chgData name="mohammad Hosseinabady" userId="6cd969f51f917c9e" providerId="LiveId" clId="{E8EA12F8-E03D-4039-B33D-704E81B75366}" dt="2022-01-16T20:20:23.190" v="925" actId="478"/>
          <ac:grpSpMkLst>
            <pc:docMk/>
            <pc:sldMk cId="3128925559" sldId="273"/>
            <ac:grpSpMk id="147" creationId="{98654C6F-5A3B-4FE0-9E4B-FD5C7677DE3F}"/>
          </ac:grpSpMkLst>
        </pc:grpChg>
        <pc:cxnChg chg="mod">
          <ac:chgData name="mohammad Hosseinabady" userId="6cd969f51f917c9e" providerId="LiveId" clId="{E8EA12F8-E03D-4039-B33D-704E81B75366}" dt="2022-01-16T20:20:23.190" v="925" actId="478"/>
          <ac:cxnSpMkLst>
            <pc:docMk/>
            <pc:sldMk cId="3128925559" sldId="273"/>
            <ac:cxnSpMk id="137" creationId="{26B5A7C1-6C9D-44FC-8C65-8789C8B6634E}"/>
          </ac:cxnSpMkLst>
        </pc:cxnChg>
      </pc:sldChg>
      <pc:sldChg chg="addSp delSp modSp new mod modAnim">
        <pc:chgData name="mohammad Hosseinabady" userId="6cd969f51f917c9e" providerId="LiveId" clId="{E8EA12F8-E03D-4039-B33D-704E81B75366}" dt="2022-01-16T20:49:56.224" v="1396"/>
        <pc:sldMkLst>
          <pc:docMk/>
          <pc:sldMk cId="2405821839" sldId="274"/>
        </pc:sldMkLst>
        <pc:spChg chg="mod">
          <ac:chgData name="mohammad Hosseinabady" userId="6cd969f51f917c9e" providerId="LiveId" clId="{E8EA12F8-E03D-4039-B33D-704E81B75366}" dt="2022-01-16T20:28:10.577" v="1035" actId="20577"/>
          <ac:spMkLst>
            <pc:docMk/>
            <pc:sldMk cId="2405821839" sldId="274"/>
            <ac:spMk id="2" creationId="{61D932AB-3033-4126-B0AC-67150FB50F4A}"/>
          </ac:spMkLst>
        </pc:spChg>
        <pc:spChg chg="del">
          <ac:chgData name="mohammad Hosseinabady" userId="6cd969f51f917c9e" providerId="LiveId" clId="{E8EA12F8-E03D-4039-B33D-704E81B75366}" dt="2022-01-16T20:28:29.211" v="1037" actId="478"/>
          <ac:spMkLst>
            <pc:docMk/>
            <pc:sldMk cId="2405821839" sldId="274"/>
            <ac:spMk id="3" creationId="{665795E8-6D54-4D21-ACC0-DDEE75F32BB6}"/>
          </ac:spMkLst>
        </pc:spChg>
        <pc:spChg chg="mod">
          <ac:chgData name="mohammad Hosseinabady" userId="6cd969f51f917c9e" providerId="LiveId" clId="{E8EA12F8-E03D-4039-B33D-704E81B75366}" dt="2022-01-16T20:28:27.444" v="1036"/>
          <ac:spMkLst>
            <pc:docMk/>
            <pc:sldMk cId="2405821839" sldId="274"/>
            <ac:spMk id="53" creationId="{1B9C1A64-E47C-4FFC-A865-3C332BAB7345}"/>
          </ac:spMkLst>
        </pc:spChg>
        <pc:spChg chg="mod">
          <ac:chgData name="mohammad Hosseinabady" userId="6cd969f51f917c9e" providerId="LiveId" clId="{E8EA12F8-E03D-4039-B33D-704E81B75366}" dt="2022-01-16T20:28:27.444" v="1036"/>
          <ac:spMkLst>
            <pc:docMk/>
            <pc:sldMk cId="2405821839" sldId="274"/>
            <ac:spMk id="54" creationId="{2CD12FB2-9738-42C8-A1A8-80A81093CFC1}"/>
          </ac:spMkLst>
        </pc:spChg>
        <pc:spChg chg="mod">
          <ac:chgData name="mohammad Hosseinabady" userId="6cd969f51f917c9e" providerId="LiveId" clId="{E8EA12F8-E03D-4039-B33D-704E81B75366}" dt="2022-01-16T20:28:27.444" v="1036"/>
          <ac:spMkLst>
            <pc:docMk/>
            <pc:sldMk cId="2405821839" sldId="274"/>
            <ac:spMk id="55" creationId="{2FDFF201-2F7F-4177-A401-31857FA2E1A1}"/>
          </ac:spMkLst>
        </pc:spChg>
        <pc:spChg chg="mod">
          <ac:chgData name="mohammad Hosseinabady" userId="6cd969f51f917c9e" providerId="LiveId" clId="{E8EA12F8-E03D-4039-B33D-704E81B75366}" dt="2022-01-16T20:28:33.419" v="1038" actId="20577"/>
          <ac:spMkLst>
            <pc:docMk/>
            <pc:sldMk cId="2405821839" sldId="274"/>
            <ac:spMk id="56" creationId="{5C883374-622C-4699-8D55-7253B39F4A09}"/>
          </ac:spMkLst>
        </pc:spChg>
        <pc:spChg chg="add mod">
          <ac:chgData name="mohammad Hosseinabady" userId="6cd969f51f917c9e" providerId="LiveId" clId="{E8EA12F8-E03D-4039-B33D-704E81B75366}" dt="2022-01-16T20:29:19.907" v="1047" actId="164"/>
          <ac:spMkLst>
            <pc:docMk/>
            <pc:sldMk cId="2405821839" sldId="274"/>
            <ac:spMk id="62" creationId="{F51EE6FA-63E4-4BB0-B6CB-87CCD82F628D}"/>
          </ac:spMkLst>
        </pc:spChg>
        <pc:spChg chg="add mod">
          <ac:chgData name="mohammad Hosseinabady" userId="6cd969f51f917c9e" providerId="LiveId" clId="{E8EA12F8-E03D-4039-B33D-704E81B75366}" dt="2022-01-16T20:29:19.907" v="1047" actId="164"/>
          <ac:spMkLst>
            <pc:docMk/>
            <pc:sldMk cId="2405821839" sldId="274"/>
            <ac:spMk id="63" creationId="{40682E42-89B1-4A78-B6F7-CF809AA87A12}"/>
          </ac:spMkLst>
        </pc:spChg>
        <pc:spChg chg="add mod">
          <ac:chgData name="mohammad Hosseinabady" userId="6cd969f51f917c9e" providerId="LiveId" clId="{E8EA12F8-E03D-4039-B33D-704E81B75366}" dt="2022-01-16T20:29:10.388" v="1046" actId="164"/>
          <ac:spMkLst>
            <pc:docMk/>
            <pc:sldMk cId="2405821839" sldId="274"/>
            <ac:spMk id="64" creationId="{65B15DF9-33B5-4AC5-9431-6BF9D8844648}"/>
          </ac:spMkLst>
        </pc:spChg>
        <pc:spChg chg="add mod">
          <ac:chgData name="mohammad Hosseinabady" userId="6cd969f51f917c9e" providerId="LiveId" clId="{E8EA12F8-E03D-4039-B33D-704E81B75366}" dt="2022-01-16T20:29:19.907" v="1047" actId="164"/>
          <ac:spMkLst>
            <pc:docMk/>
            <pc:sldMk cId="2405821839" sldId="274"/>
            <ac:spMk id="65" creationId="{CA33332B-FA14-4EC1-9C4D-66F11C2A543E}"/>
          </ac:spMkLst>
        </pc:spChg>
        <pc:spChg chg="add mod">
          <ac:chgData name="mohammad Hosseinabady" userId="6cd969f51f917c9e" providerId="LiveId" clId="{E8EA12F8-E03D-4039-B33D-704E81B75366}" dt="2022-01-16T20:29:19.907" v="1047" actId="164"/>
          <ac:spMkLst>
            <pc:docMk/>
            <pc:sldMk cId="2405821839" sldId="274"/>
            <ac:spMk id="66" creationId="{6E441667-71CC-41C3-9DF1-8560F19EB992}"/>
          </ac:spMkLst>
        </pc:spChg>
        <pc:spChg chg="add mod">
          <ac:chgData name="mohammad Hosseinabady" userId="6cd969f51f917c9e" providerId="LiveId" clId="{E8EA12F8-E03D-4039-B33D-704E81B75366}" dt="2022-01-16T20:29:19.907" v="1047" actId="164"/>
          <ac:spMkLst>
            <pc:docMk/>
            <pc:sldMk cId="2405821839" sldId="274"/>
            <ac:spMk id="67" creationId="{DC804AA8-C71D-4DE8-8037-F0BAAD51E8C5}"/>
          </ac:spMkLst>
        </pc:spChg>
        <pc:spChg chg="add mod">
          <ac:chgData name="mohammad Hosseinabady" userId="6cd969f51f917c9e" providerId="LiveId" clId="{E8EA12F8-E03D-4039-B33D-704E81B75366}" dt="2022-01-16T20:29:58.009" v="1073" actId="20577"/>
          <ac:spMkLst>
            <pc:docMk/>
            <pc:sldMk cId="2405821839" sldId="274"/>
            <ac:spMk id="70" creationId="{1FFED825-FB00-47E3-9E7F-66BE97863DD1}"/>
          </ac:spMkLst>
        </pc:spChg>
        <pc:spChg chg="add mod">
          <ac:chgData name="mohammad Hosseinabady" userId="6cd969f51f917c9e" providerId="LiveId" clId="{E8EA12F8-E03D-4039-B33D-704E81B75366}" dt="2022-01-16T20:30:29.796" v="1078" actId="1076"/>
          <ac:spMkLst>
            <pc:docMk/>
            <pc:sldMk cId="2405821839" sldId="274"/>
            <ac:spMk id="71" creationId="{B9872DD0-0317-4F2F-8017-BC8173738AA3}"/>
          </ac:spMkLst>
        </pc:spChg>
        <pc:spChg chg="add mod">
          <ac:chgData name="mohammad Hosseinabady" userId="6cd969f51f917c9e" providerId="LiveId" clId="{E8EA12F8-E03D-4039-B33D-704E81B75366}" dt="2022-01-16T20:30:57.164" v="1123" actId="1076"/>
          <ac:spMkLst>
            <pc:docMk/>
            <pc:sldMk cId="2405821839" sldId="274"/>
            <ac:spMk id="72" creationId="{3B38AA0C-BE58-46F6-A0DF-2B8BE66E72E3}"/>
          </ac:spMkLst>
        </pc:spChg>
        <pc:grpChg chg="add mod">
          <ac:chgData name="mohammad Hosseinabady" userId="6cd969f51f917c9e" providerId="LiveId" clId="{E8EA12F8-E03D-4039-B33D-704E81B75366}" dt="2022-01-16T20:29:19.907" v="1047" actId="164"/>
          <ac:grpSpMkLst>
            <pc:docMk/>
            <pc:sldMk cId="2405821839" sldId="274"/>
            <ac:grpSpMk id="4" creationId="{9CAEC8DC-CEE0-41E3-AE38-E10AB0EB211F}"/>
          </ac:grpSpMkLst>
        </pc:grpChg>
        <pc:grpChg chg="add mod">
          <ac:chgData name="mohammad Hosseinabady" userId="6cd969f51f917c9e" providerId="LiveId" clId="{E8EA12F8-E03D-4039-B33D-704E81B75366}" dt="2022-01-16T20:29:19.907" v="1047" actId="164"/>
          <ac:grpSpMkLst>
            <pc:docMk/>
            <pc:sldMk cId="2405821839" sldId="274"/>
            <ac:grpSpMk id="15" creationId="{BB061E3C-FC62-4A76-A67E-87010F65C727}"/>
          </ac:grpSpMkLst>
        </pc:grpChg>
        <pc:grpChg chg="add mod">
          <ac:chgData name="mohammad Hosseinabady" userId="6cd969f51f917c9e" providerId="LiveId" clId="{E8EA12F8-E03D-4039-B33D-704E81B75366}" dt="2022-01-16T20:29:10.388" v="1046" actId="164"/>
          <ac:grpSpMkLst>
            <pc:docMk/>
            <pc:sldMk cId="2405821839" sldId="274"/>
            <ac:grpSpMk id="26" creationId="{ED7A5CFB-CA78-44F7-9BF3-993F2D692CC3}"/>
          </ac:grpSpMkLst>
        </pc:grpChg>
        <pc:grpChg chg="add mod">
          <ac:chgData name="mohammad Hosseinabady" userId="6cd969f51f917c9e" providerId="LiveId" clId="{E8EA12F8-E03D-4039-B33D-704E81B75366}" dt="2022-01-16T20:29:10.388" v="1046" actId="164"/>
          <ac:grpSpMkLst>
            <pc:docMk/>
            <pc:sldMk cId="2405821839" sldId="274"/>
            <ac:grpSpMk id="38" creationId="{86C794E5-5586-469A-B1AD-5B9AB3947FF6}"/>
          </ac:grpSpMkLst>
        </pc:grpChg>
        <pc:grpChg chg="add mod">
          <ac:chgData name="mohammad Hosseinabady" userId="6cd969f51f917c9e" providerId="LiveId" clId="{E8EA12F8-E03D-4039-B33D-704E81B75366}" dt="2022-01-16T20:29:19.907" v="1047" actId="164"/>
          <ac:grpSpMkLst>
            <pc:docMk/>
            <pc:sldMk cId="2405821839" sldId="274"/>
            <ac:grpSpMk id="42" creationId="{C6B2035A-5B3B-4C39-8398-C794A5D401CF}"/>
          </ac:grpSpMkLst>
        </pc:grpChg>
        <pc:grpChg chg="add mod">
          <ac:chgData name="mohammad Hosseinabady" userId="6cd969f51f917c9e" providerId="LiveId" clId="{E8EA12F8-E03D-4039-B33D-704E81B75366}" dt="2022-01-16T20:29:19.907" v="1047" actId="164"/>
          <ac:grpSpMkLst>
            <pc:docMk/>
            <pc:sldMk cId="2405821839" sldId="274"/>
            <ac:grpSpMk id="48" creationId="{D9C5B3C7-3A46-4F71-B011-BA99BD2670F0}"/>
          </ac:grpSpMkLst>
        </pc:grpChg>
        <pc:grpChg chg="add mod">
          <ac:chgData name="mohammad Hosseinabady" userId="6cd969f51f917c9e" providerId="LiveId" clId="{E8EA12F8-E03D-4039-B33D-704E81B75366}" dt="2022-01-16T20:29:19.907" v="1047" actId="164"/>
          <ac:grpSpMkLst>
            <pc:docMk/>
            <pc:sldMk cId="2405821839" sldId="274"/>
            <ac:grpSpMk id="58" creationId="{43209139-55BB-41C3-B431-5EB6618314D7}"/>
          </ac:grpSpMkLst>
        </pc:grpChg>
        <pc:grpChg chg="add mod">
          <ac:chgData name="mohammad Hosseinabady" userId="6cd969f51f917c9e" providerId="LiveId" clId="{E8EA12F8-E03D-4039-B33D-704E81B75366}" dt="2022-01-16T20:29:10.388" v="1046" actId="164"/>
          <ac:grpSpMkLst>
            <pc:docMk/>
            <pc:sldMk cId="2405821839" sldId="274"/>
            <ac:grpSpMk id="68" creationId="{99B48909-63A4-4EA4-85B9-C6C85E78E1FA}"/>
          </ac:grpSpMkLst>
        </pc:grpChg>
        <pc:grpChg chg="add mod">
          <ac:chgData name="mohammad Hosseinabady" userId="6cd969f51f917c9e" providerId="LiveId" clId="{E8EA12F8-E03D-4039-B33D-704E81B75366}" dt="2022-01-16T20:29:19.907" v="1047" actId="164"/>
          <ac:grpSpMkLst>
            <pc:docMk/>
            <pc:sldMk cId="2405821839" sldId="274"/>
            <ac:grpSpMk id="69" creationId="{FE133186-6659-461F-A727-D7A7DEF0108A}"/>
          </ac:grpSpMkLst>
        </pc:grp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5" creationId="{3578F70E-7495-4EE7-9509-192EA2A72384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6" creationId="{73BD1935-C04D-486D-9A3F-55B8AB935A37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7" creationId="{1AA7F29E-4E2A-4165-92A6-CE7F7721D165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8" creationId="{7DF4012B-F2AB-4F46-8E2B-7135B2F7D076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9" creationId="{7E5012CC-5F81-4146-B4BB-EB2478C73246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10" creationId="{EC06D07B-1F6F-4FB4-A5D5-FEC091AE94EF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11" creationId="{0645A21E-9CAA-4DBB-86C5-0D3B7E9E8C2F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12" creationId="{F80248BA-9988-40BC-A719-AB6C61A1FF51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13" creationId="{4E760665-5EF3-4212-A8B6-3BD13629C6D2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14" creationId="{D48971EB-C514-4340-85CA-78F50CF6EA15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16" creationId="{60439B50-8EB7-4FE8-B403-558298E683B6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17" creationId="{BBDE6B2D-9F69-4FC3-B9B7-BDF7574F18A7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18" creationId="{41C4472D-4F42-46CF-B2B9-D61B016158EB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19" creationId="{FADC1E9A-6B72-4BC6-BEF9-DFAFBE058C19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20" creationId="{351C7BFD-C8EF-4CFA-9DDD-746FF0CBFEE6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21" creationId="{3D5B024C-5F5C-402D-BBBB-C8D670BE007D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22" creationId="{9321507D-0B82-4CB6-BE99-E722F7C57531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23" creationId="{144E9A78-5589-4BE3-B785-905282C0EE17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24" creationId="{FA739F1C-3AB7-47F5-8DB4-41F889270AB8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25" creationId="{D8C9B1B2-C596-461B-AF44-F235696A31F5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27" creationId="{525524E0-23F6-4322-8B56-F4652D65A7DA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28" creationId="{EADCCB20-FDA9-4B90-AE32-13A2B4223C78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29" creationId="{4583FA8A-0B11-4FD5-AE67-E5F6C028B8FA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30" creationId="{6F6FBE66-D544-4BEE-B58F-8C5B5122D5C5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31" creationId="{F41B2FCC-1FB9-4F9D-8093-D1F8648B785A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32" creationId="{426E7C0B-FF6C-4A71-89C6-FA4F0C568021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33" creationId="{F43B42C1-DF7B-4498-B73A-8AA263D3AD30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34" creationId="{F30853CA-D6C9-4788-AF52-88B737BD5AED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35" creationId="{52541C4A-1206-4454-A71D-408CBD300278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36" creationId="{EC4F13E5-ACE2-4C48-8F7E-653E8E20E255}"/>
          </ac:cxnSpMkLst>
        </pc:cxnChg>
        <pc:cxnChg chg="add mod">
          <ac:chgData name="mohammad Hosseinabady" userId="6cd969f51f917c9e" providerId="LiveId" clId="{E8EA12F8-E03D-4039-B33D-704E81B75366}" dt="2022-01-16T20:29:19.907" v="1047" actId="164"/>
          <ac:cxnSpMkLst>
            <pc:docMk/>
            <pc:sldMk cId="2405821839" sldId="274"/>
            <ac:cxnSpMk id="37" creationId="{4712D759-F9DD-4F61-80D2-679EE6CF5F6B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39" creationId="{30F2885B-CE09-471C-9D5C-07DE69FB0032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40" creationId="{15B8AACC-3D65-4934-BCE3-817CF58E653B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41" creationId="{AD0A58F1-BB4A-469C-AFB2-2774FBBB7BA9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43" creationId="{3B89501F-E94D-4AF2-A98E-9665ADEA2C33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44" creationId="{EA8C4CAF-963E-4248-8431-AAE897015DED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45" creationId="{52D1CB46-D355-4D76-9F06-B0E1540DD4D8}"/>
          </ac:cxnSpMkLst>
        </pc:cxnChg>
        <pc:cxnChg chg="add mod">
          <ac:chgData name="mohammad Hosseinabady" userId="6cd969f51f917c9e" providerId="LiveId" clId="{E8EA12F8-E03D-4039-B33D-704E81B75366}" dt="2022-01-16T20:29:19.907" v="1047" actId="164"/>
          <ac:cxnSpMkLst>
            <pc:docMk/>
            <pc:sldMk cId="2405821839" sldId="274"/>
            <ac:cxnSpMk id="46" creationId="{CA57519D-8A20-4C40-8FD5-F64E5D40864F}"/>
          </ac:cxnSpMkLst>
        </pc:cxnChg>
        <pc:cxnChg chg="add mod">
          <ac:chgData name="mohammad Hosseinabady" userId="6cd969f51f917c9e" providerId="LiveId" clId="{E8EA12F8-E03D-4039-B33D-704E81B75366}" dt="2022-01-16T20:29:19.907" v="1047" actId="164"/>
          <ac:cxnSpMkLst>
            <pc:docMk/>
            <pc:sldMk cId="2405821839" sldId="274"/>
            <ac:cxnSpMk id="47" creationId="{2BB2F7C5-652B-4FAF-B158-8CA8A27978C3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49" creationId="{AB37DC67-84AE-49D9-906E-27C35FF1FD9E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50" creationId="{3986B7B5-897A-421C-8763-DCF4FBCD3819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51" creationId="{BFEA0C10-10AC-4148-B41E-3782D8AF819F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52" creationId="{D168DEF4-D1B2-47E9-AD25-7026803BE10C}"/>
          </ac:cxnSpMkLst>
        </pc:cxnChg>
        <pc:cxnChg chg="add mod">
          <ac:chgData name="mohammad Hosseinabady" userId="6cd969f51f917c9e" providerId="LiveId" clId="{E8EA12F8-E03D-4039-B33D-704E81B75366}" dt="2022-01-16T20:29:19.907" v="1047" actId="164"/>
          <ac:cxnSpMkLst>
            <pc:docMk/>
            <pc:sldMk cId="2405821839" sldId="274"/>
            <ac:cxnSpMk id="57" creationId="{BE759CFA-6620-4085-9C95-81FD35B007AD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59" creationId="{7395B3FC-852C-434F-99A6-99672017DED3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60" creationId="{EC16D7C0-7832-433D-8FCD-BBB6B485DAAF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61" creationId="{CEA7270B-6D8C-401F-9BB7-1145BF8A726E}"/>
          </ac:cxnSpMkLst>
        </pc:cxnChg>
      </pc:sldChg>
      <pc:sldChg chg="addSp delSp modSp add del mod">
        <pc:chgData name="mohammad Hosseinabady" userId="6cd969f51f917c9e" providerId="LiveId" clId="{E8EA12F8-E03D-4039-B33D-704E81B75366}" dt="2022-01-16T21:30:30.709" v="1951" actId="47"/>
        <pc:sldMkLst>
          <pc:docMk/>
          <pc:sldMk cId="3773992283" sldId="275"/>
        </pc:sldMkLst>
        <pc:spChg chg="del">
          <ac:chgData name="mohammad Hosseinabady" userId="6cd969f51f917c9e" providerId="LiveId" clId="{E8EA12F8-E03D-4039-B33D-704E81B75366}" dt="2022-01-16T20:32:09.337" v="1125" actId="478"/>
          <ac:spMkLst>
            <pc:docMk/>
            <pc:sldMk cId="3773992283" sldId="275"/>
            <ac:spMk id="3" creationId="{A3B140D2-1D9F-41A8-A252-458EB82C92E8}"/>
          </ac:spMkLst>
        </pc:spChg>
        <pc:spChg chg="add mod">
          <ac:chgData name="mohammad Hosseinabady" userId="6cd969f51f917c9e" providerId="LiveId" clId="{E8EA12F8-E03D-4039-B33D-704E81B75366}" dt="2022-01-16T21:30:17.555" v="1950" actId="20577"/>
          <ac:spMkLst>
            <pc:docMk/>
            <pc:sldMk cId="3773992283" sldId="275"/>
            <ac:spMk id="4" creationId="{448816D0-922F-4240-BA1E-FACE15623212}"/>
          </ac:spMkLst>
        </pc:spChg>
        <pc:spChg chg="del">
          <ac:chgData name="mohammad Hosseinabady" userId="6cd969f51f917c9e" providerId="LiveId" clId="{E8EA12F8-E03D-4039-B33D-704E81B75366}" dt="2022-01-16T20:32:11.471" v="1126" actId="478"/>
          <ac:spMkLst>
            <pc:docMk/>
            <pc:sldMk cId="3773992283" sldId="275"/>
            <ac:spMk id="12" creationId="{BEB06CA2-ACF7-4583-A385-41C1B3090121}"/>
          </ac:spMkLst>
        </pc:spChg>
        <pc:spChg chg="del">
          <ac:chgData name="mohammad Hosseinabady" userId="6cd969f51f917c9e" providerId="LiveId" clId="{E8EA12F8-E03D-4039-B33D-704E81B75366}" dt="2022-01-16T20:32:11.471" v="1126" actId="478"/>
          <ac:spMkLst>
            <pc:docMk/>
            <pc:sldMk cId="3773992283" sldId="275"/>
            <ac:spMk id="17" creationId="{118AFF44-18BB-4EF7-8753-A66260B244FF}"/>
          </ac:spMkLst>
        </pc:spChg>
        <pc:spChg chg="del">
          <ac:chgData name="mohammad Hosseinabady" userId="6cd969f51f917c9e" providerId="LiveId" clId="{E8EA12F8-E03D-4039-B33D-704E81B75366}" dt="2022-01-16T20:32:11.471" v="1126" actId="478"/>
          <ac:spMkLst>
            <pc:docMk/>
            <pc:sldMk cId="3773992283" sldId="275"/>
            <ac:spMk id="85" creationId="{67130B82-2E89-4050-8E64-174673C9A787}"/>
          </ac:spMkLst>
        </pc:spChg>
        <pc:spChg chg="del">
          <ac:chgData name="mohammad Hosseinabady" userId="6cd969f51f917c9e" providerId="LiveId" clId="{E8EA12F8-E03D-4039-B33D-704E81B75366}" dt="2022-01-16T20:32:11.471" v="1126" actId="478"/>
          <ac:spMkLst>
            <pc:docMk/>
            <pc:sldMk cId="3773992283" sldId="275"/>
            <ac:spMk id="95" creationId="{014C66B3-678F-4999-8CFF-892AB434E509}"/>
          </ac:spMkLst>
        </pc:spChg>
        <pc:spChg chg="del">
          <ac:chgData name="mohammad Hosseinabady" userId="6cd969f51f917c9e" providerId="LiveId" clId="{E8EA12F8-E03D-4039-B33D-704E81B75366}" dt="2022-01-16T20:32:11.471" v="1126" actId="478"/>
          <ac:spMkLst>
            <pc:docMk/>
            <pc:sldMk cId="3773992283" sldId="275"/>
            <ac:spMk id="103" creationId="{41D50C25-0980-40C8-917A-176DFA35EBBA}"/>
          </ac:spMkLst>
        </pc:spChg>
        <pc:spChg chg="del">
          <ac:chgData name="mohammad Hosseinabady" userId="6cd969f51f917c9e" providerId="LiveId" clId="{E8EA12F8-E03D-4039-B33D-704E81B75366}" dt="2022-01-16T20:32:11.471" v="1126" actId="478"/>
          <ac:spMkLst>
            <pc:docMk/>
            <pc:sldMk cId="3773992283" sldId="275"/>
            <ac:spMk id="104" creationId="{C56A6E07-11CE-46C5-B204-7ED6B65234B4}"/>
          </ac:spMkLst>
        </pc:spChg>
        <pc:spChg chg="del">
          <ac:chgData name="mohammad Hosseinabady" userId="6cd969f51f917c9e" providerId="LiveId" clId="{E8EA12F8-E03D-4039-B33D-704E81B75366}" dt="2022-01-16T20:32:11.471" v="1126" actId="478"/>
          <ac:spMkLst>
            <pc:docMk/>
            <pc:sldMk cId="3773992283" sldId="275"/>
            <ac:spMk id="105" creationId="{EF20253F-CB19-4CD2-9F6A-BEA6B9854A09}"/>
          </ac:spMkLst>
        </pc:spChg>
        <pc:spChg chg="del">
          <ac:chgData name="mohammad Hosseinabady" userId="6cd969f51f917c9e" providerId="LiveId" clId="{E8EA12F8-E03D-4039-B33D-704E81B75366}" dt="2022-01-16T20:32:11.471" v="1126" actId="478"/>
          <ac:spMkLst>
            <pc:docMk/>
            <pc:sldMk cId="3773992283" sldId="275"/>
            <ac:spMk id="106" creationId="{B7A821E8-06F2-47DB-A77E-AC3D202FE203}"/>
          </ac:spMkLst>
        </pc:spChg>
        <pc:spChg chg="del">
          <ac:chgData name="mohammad Hosseinabady" userId="6cd969f51f917c9e" providerId="LiveId" clId="{E8EA12F8-E03D-4039-B33D-704E81B75366}" dt="2022-01-16T20:32:11.471" v="1126" actId="478"/>
          <ac:spMkLst>
            <pc:docMk/>
            <pc:sldMk cId="3773992283" sldId="275"/>
            <ac:spMk id="166" creationId="{F85F39B0-256A-4E9E-9194-B3269E6C6D83}"/>
          </ac:spMkLst>
        </pc:spChg>
        <pc:grpChg chg="del">
          <ac:chgData name="mohammad Hosseinabady" userId="6cd969f51f917c9e" providerId="LiveId" clId="{E8EA12F8-E03D-4039-B33D-704E81B75366}" dt="2022-01-16T20:32:11.471" v="1126" actId="478"/>
          <ac:grpSpMkLst>
            <pc:docMk/>
            <pc:sldMk cId="3773992283" sldId="275"/>
            <ac:grpSpMk id="36" creationId="{1BFA692D-99E5-4EA6-87ED-81A9355EBBC5}"/>
          </ac:grpSpMkLst>
        </pc:grpChg>
        <pc:grpChg chg="del">
          <ac:chgData name="mohammad Hosseinabady" userId="6cd969f51f917c9e" providerId="LiveId" clId="{E8EA12F8-E03D-4039-B33D-704E81B75366}" dt="2022-01-16T20:32:11.471" v="1126" actId="478"/>
          <ac:grpSpMkLst>
            <pc:docMk/>
            <pc:sldMk cId="3773992283" sldId="275"/>
            <ac:grpSpMk id="47" creationId="{C259D5CE-4B44-485D-B323-847BB85C9D20}"/>
          </ac:grpSpMkLst>
        </pc:grpChg>
        <pc:grpChg chg="del">
          <ac:chgData name="mohammad Hosseinabady" userId="6cd969f51f917c9e" providerId="LiveId" clId="{E8EA12F8-E03D-4039-B33D-704E81B75366}" dt="2022-01-16T20:32:11.471" v="1126" actId="478"/>
          <ac:grpSpMkLst>
            <pc:docMk/>
            <pc:sldMk cId="3773992283" sldId="275"/>
            <ac:grpSpMk id="58" creationId="{9F66D4E8-03E7-47AA-B110-96E8F00E31D2}"/>
          </ac:grpSpMkLst>
        </pc:grpChg>
        <pc:grpChg chg="del">
          <ac:chgData name="mohammad Hosseinabady" userId="6cd969f51f917c9e" providerId="LiveId" clId="{E8EA12F8-E03D-4039-B33D-704E81B75366}" dt="2022-01-16T20:32:11.471" v="1126" actId="478"/>
          <ac:grpSpMkLst>
            <pc:docMk/>
            <pc:sldMk cId="3773992283" sldId="275"/>
            <ac:grpSpMk id="70" creationId="{5E6EDF31-AC72-450E-8785-FB725F1EA305}"/>
          </ac:grpSpMkLst>
        </pc:grpChg>
        <pc:grpChg chg="del">
          <ac:chgData name="mohammad Hosseinabady" userId="6cd969f51f917c9e" providerId="LiveId" clId="{E8EA12F8-E03D-4039-B33D-704E81B75366}" dt="2022-01-16T20:32:11.471" v="1126" actId="478"/>
          <ac:grpSpMkLst>
            <pc:docMk/>
            <pc:sldMk cId="3773992283" sldId="275"/>
            <ac:grpSpMk id="77" creationId="{6E4D02EB-7902-4CF8-A23F-9EF9E0C84D58}"/>
          </ac:grpSpMkLst>
        </pc:grpChg>
        <pc:grpChg chg="del">
          <ac:chgData name="mohammad Hosseinabady" userId="6cd969f51f917c9e" providerId="LiveId" clId="{E8EA12F8-E03D-4039-B33D-704E81B75366}" dt="2022-01-16T20:32:11.471" v="1126" actId="478"/>
          <ac:grpSpMkLst>
            <pc:docMk/>
            <pc:sldMk cId="3773992283" sldId="275"/>
            <ac:grpSpMk id="83" creationId="{8ABBBCA1-0FBC-4728-A8FA-EB4A7F35A30C}"/>
          </ac:grpSpMkLst>
        </pc:grpChg>
        <pc:grpChg chg="del">
          <ac:chgData name="mohammad Hosseinabady" userId="6cd969f51f917c9e" providerId="LiveId" clId="{E8EA12F8-E03D-4039-B33D-704E81B75366}" dt="2022-01-16T20:32:11.471" v="1126" actId="478"/>
          <ac:grpSpMkLst>
            <pc:docMk/>
            <pc:sldMk cId="3773992283" sldId="275"/>
            <ac:grpSpMk id="97" creationId="{8EB233EE-E0E9-4816-85A2-C3944729BF37}"/>
          </ac:grpSpMkLst>
        </pc:grpChg>
        <pc:cxnChg chg="del">
          <ac:chgData name="mohammad Hosseinabady" userId="6cd969f51f917c9e" providerId="LiveId" clId="{E8EA12F8-E03D-4039-B33D-704E81B75366}" dt="2022-01-16T20:32:11.471" v="1126" actId="478"/>
          <ac:cxnSpMkLst>
            <pc:docMk/>
            <pc:sldMk cId="3773992283" sldId="275"/>
            <ac:cxnSpMk id="8" creationId="{E6702533-9731-48A2-9222-8DDB1852C74E}"/>
          </ac:cxnSpMkLst>
        </pc:cxnChg>
        <pc:cxnChg chg="del">
          <ac:chgData name="mohammad Hosseinabady" userId="6cd969f51f917c9e" providerId="LiveId" clId="{E8EA12F8-E03D-4039-B33D-704E81B75366}" dt="2022-01-16T20:32:11.471" v="1126" actId="478"/>
          <ac:cxnSpMkLst>
            <pc:docMk/>
            <pc:sldMk cId="3773992283" sldId="275"/>
            <ac:cxnSpMk id="73" creationId="{CE8D2AA3-6944-49AD-8F02-7076B12288ED}"/>
          </ac:cxnSpMkLst>
        </pc:cxnChg>
        <pc:cxnChg chg="del">
          <ac:chgData name="mohammad Hosseinabady" userId="6cd969f51f917c9e" providerId="LiveId" clId="{E8EA12F8-E03D-4039-B33D-704E81B75366}" dt="2022-01-16T20:32:11.471" v="1126" actId="478"/>
          <ac:cxnSpMkLst>
            <pc:docMk/>
            <pc:sldMk cId="3773992283" sldId="275"/>
            <ac:cxnSpMk id="76" creationId="{98BFB66B-0851-4F51-9DDE-2D10C57E93FF}"/>
          </ac:cxnSpMkLst>
        </pc:cxnChg>
        <pc:cxnChg chg="del">
          <ac:chgData name="mohammad Hosseinabady" userId="6cd969f51f917c9e" providerId="LiveId" clId="{E8EA12F8-E03D-4039-B33D-704E81B75366}" dt="2022-01-16T20:32:11.471" v="1126" actId="478"/>
          <ac:cxnSpMkLst>
            <pc:docMk/>
            <pc:sldMk cId="3773992283" sldId="275"/>
            <ac:cxnSpMk id="96" creationId="{AA4CCE36-F153-44A9-9113-4A7728BF3923}"/>
          </ac:cxnSpMkLst>
        </pc:cxnChg>
      </pc:sldChg>
      <pc:sldChg chg="addSp delSp modSp add mod ord modAnim">
        <pc:chgData name="mohammad Hosseinabady" userId="6cd969f51f917c9e" providerId="LiveId" clId="{E8EA12F8-E03D-4039-B33D-704E81B75366}" dt="2022-01-16T20:43:22.947" v="1317"/>
        <pc:sldMkLst>
          <pc:docMk/>
          <pc:sldMk cId="1706319201" sldId="276"/>
        </pc:sldMkLst>
        <pc:spChg chg="mod">
          <ac:chgData name="mohammad Hosseinabady" userId="6cd969f51f917c9e" providerId="LiveId" clId="{E8EA12F8-E03D-4039-B33D-704E81B75366}" dt="2022-01-16T20:42:16.168" v="1293"/>
          <ac:spMkLst>
            <pc:docMk/>
            <pc:sldMk cId="1706319201" sldId="276"/>
            <ac:spMk id="2" creationId="{F19D870D-27B2-4756-BC1F-3855998E6849}"/>
          </ac:spMkLst>
        </pc:spChg>
        <pc:spChg chg="mod">
          <ac:chgData name="mohammad Hosseinabady" userId="6cd969f51f917c9e" providerId="LiveId" clId="{E8EA12F8-E03D-4039-B33D-704E81B75366}" dt="2022-01-16T20:42:45.807" v="1299" actId="1076"/>
          <ac:spMkLst>
            <pc:docMk/>
            <pc:sldMk cId="1706319201" sldId="276"/>
            <ac:spMk id="3" creationId="{182922C0-899D-4135-B7AB-B91EEF014914}"/>
          </ac:spMkLst>
        </pc:spChg>
        <pc:spChg chg="del">
          <ac:chgData name="mohammad Hosseinabady" userId="6cd969f51f917c9e" providerId="LiveId" clId="{E8EA12F8-E03D-4039-B33D-704E81B75366}" dt="2022-01-16T20:42:21.078" v="1294" actId="478"/>
          <ac:spMkLst>
            <pc:docMk/>
            <pc:sldMk cId="1706319201" sldId="276"/>
            <ac:spMk id="6" creationId="{7C7399AB-82D1-46D6-BC3F-4C5B6F48A406}"/>
          </ac:spMkLst>
        </pc:spChg>
        <pc:spChg chg="mod">
          <ac:chgData name="mohammad Hosseinabady" userId="6cd969f51f917c9e" providerId="LiveId" clId="{E8EA12F8-E03D-4039-B33D-704E81B75366}" dt="2022-01-16T20:42:49.602" v="1301" actId="1076"/>
          <ac:spMkLst>
            <pc:docMk/>
            <pc:sldMk cId="1706319201" sldId="276"/>
            <ac:spMk id="9" creationId="{5A7D7CD7-B104-4AAB-8ED4-F6A0B6E9E2F1}"/>
          </ac:spMkLst>
        </pc:spChg>
        <pc:spChg chg="mod">
          <ac:chgData name="mohammad Hosseinabady" userId="6cd969f51f917c9e" providerId="LiveId" clId="{E8EA12F8-E03D-4039-B33D-704E81B75366}" dt="2022-01-16T20:42:43.437" v="1298" actId="1076"/>
          <ac:spMkLst>
            <pc:docMk/>
            <pc:sldMk cId="1706319201" sldId="276"/>
            <ac:spMk id="11" creationId="{F63107F2-E489-471F-A8CD-9463A67B9055}"/>
          </ac:spMkLst>
        </pc:spChg>
        <pc:spChg chg="add mod">
          <ac:chgData name="mohammad Hosseinabady" userId="6cd969f51f917c9e" providerId="LiveId" clId="{E8EA12F8-E03D-4039-B33D-704E81B75366}" dt="2022-01-16T20:43:02.594" v="1314" actId="20577"/>
          <ac:spMkLst>
            <pc:docMk/>
            <pc:sldMk cId="1706319201" sldId="276"/>
            <ac:spMk id="13" creationId="{649A9012-B76B-4B88-9E55-1380E4440252}"/>
          </ac:spMkLst>
        </pc:spChg>
        <pc:grpChg chg="add mod">
          <ac:chgData name="mohammad Hosseinabady" userId="6cd969f51f917c9e" providerId="LiveId" clId="{E8EA12F8-E03D-4039-B33D-704E81B75366}" dt="2022-01-16T20:42:55.162" v="1304" actId="1076"/>
          <ac:grpSpMkLst>
            <pc:docMk/>
            <pc:sldMk cId="1706319201" sldId="276"/>
            <ac:grpSpMk id="8" creationId="{F3A61008-24FC-4D7A-A030-BEA12E4EBB90}"/>
          </ac:grpSpMkLst>
        </pc:grpChg>
        <pc:picChg chg="del">
          <ac:chgData name="mohammad Hosseinabady" userId="6cd969f51f917c9e" providerId="LiveId" clId="{E8EA12F8-E03D-4039-B33D-704E81B75366}" dt="2022-01-16T20:42:21.078" v="1294" actId="478"/>
          <ac:picMkLst>
            <pc:docMk/>
            <pc:sldMk cId="1706319201" sldId="276"/>
            <ac:picMk id="5" creationId="{FC429DE2-6C33-493F-8F32-B790A7286E9C}"/>
          </ac:picMkLst>
        </pc:picChg>
        <pc:picChg chg="mod">
          <ac:chgData name="mohammad Hosseinabady" userId="6cd969f51f917c9e" providerId="LiveId" clId="{E8EA12F8-E03D-4039-B33D-704E81B75366}" dt="2022-01-16T20:42:43.437" v="1298" actId="1076"/>
          <ac:picMkLst>
            <pc:docMk/>
            <pc:sldMk cId="1706319201" sldId="276"/>
            <ac:picMk id="10" creationId="{BDE86728-665E-4E95-9A5D-4258A9757E59}"/>
          </ac:picMkLst>
        </pc:picChg>
        <pc:picChg chg="add mod">
          <ac:chgData name="mohammad Hosseinabady" userId="6cd969f51f917c9e" providerId="LiveId" clId="{E8EA12F8-E03D-4039-B33D-704E81B75366}" dt="2022-01-16T20:42:52.109" v="1303" actId="1076"/>
          <ac:picMkLst>
            <pc:docMk/>
            <pc:sldMk cId="1706319201" sldId="276"/>
            <ac:picMk id="12" creationId="{272BE7EB-D67F-4667-946D-2E1E6DEC40EB}"/>
          </ac:picMkLst>
        </pc:picChg>
        <pc:picChg chg="mod">
          <ac:chgData name="mohammad Hosseinabady" userId="6cd969f51f917c9e" providerId="LiveId" clId="{E8EA12F8-E03D-4039-B33D-704E81B75366}" dt="2022-01-16T20:42:47.010" v="1300" actId="1076"/>
          <ac:picMkLst>
            <pc:docMk/>
            <pc:sldMk cId="1706319201" sldId="276"/>
            <ac:picMk id="1026" creationId="{108F9BC2-D2B3-49A9-9896-0DD6C2E65931}"/>
          </ac:picMkLst>
        </pc:picChg>
      </pc:sldChg>
      <pc:sldChg chg="addSp delSp modSp new mod modAnim">
        <pc:chgData name="mohammad Hosseinabady" userId="6cd969f51f917c9e" providerId="LiveId" clId="{E8EA12F8-E03D-4039-B33D-704E81B75366}" dt="2022-01-16T22:03:56.932" v="2463" actId="21"/>
        <pc:sldMkLst>
          <pc:docMk/>
          <pc:sldMk cId="2607194819" sldId="277"/>
        </pc:sldMkLst>
        <pc:spChg chg="mod">
          <ac:chgData name="mohammad Hosseinabady" userId="6cd969f51f917c9e" providerId="LiveId" clId="{E8EA12F8-E03D-4039-B33D-704E81B75366}" dt="2022-01-16T20:52:00.266" v="1427" actId="20577"/>
          <ac:spMkLst>
            <pc:docMk/>
            <pc:sldMk cId="2607194819" sldId="277"/>
            <ac:spMk id="2" creationId="{9610DC29-D2B0-4EDA-BB3C-C16610BA171B}"/>
          </ac:spMkLst>
        </pc:spChg>
        <pc:spChg chg="del">
          <ac:chgData name="mohammad Hosseinabady" userId="6cd969f51f917c9e" providerId="LiveId" clId="{E8EA12F8-E03D-4039-B33D-704E81B75366}" dt="2022-01-16T20:59:54.105" v="1428" actId="478"/>
          <ac:spMkLst>
            <pc:docMk/>
            <pc:sldMk cId="2607194819" sldId="277"/>
            <ac:spMk id="3" creationId="{5B935B95-405B-42F8-A601-6DE494AB6E25}"/>
          </ac:spMkLst>
        </pc:spChg>
        <pc:spChg chg="add mod">
          <ac:chgData name="mohammad Hosseinabady" userId="6cd969f51f917c9e" providerId="LiveId" clId="{E8EA12F8-E03D-4039-B33D-704E81B75366}" dt="2022-01-16T21:00:49.807" v="1437" actId="1076"/>
          <ac:spMkLst>
            <pc:docMk/>
            <pc:sldMk cId="2607194819" sldId="277"/>
            <ac:spMk id="5" creationId="{A739BB18-E716-4D04-9BB7-B4C38967F420}"/>
          </ac:spMkLst>
        </pc:spChg>
        <pc:spChg chg="mod topLvl">
          <ac:chgData name="mohammad Hosseinabady" userId="6cd969f51f917c9e" providerId="LiveId" clId="{E8EA12F8-E03D-4039-B33D-704E81B75366}" dt="2022-01-16T21:07:11.667" v="1567" actId="1076"/>
          <ac:spMkLst>
            <pc:docMk/>
            <pc:sldMk cId="2607194819" sldId="277"/>
            <ac:spMk id="29" creationId="{9EC502E6-ACEC-4B77-B848-3749FCA70835}"/>
          </ac:spMkLst>
        </pc:spChg>
        <pc:spChg chg="del mod topLvl">
          <ac:chgData name="mohammad Hosseinabady" userId="6cd969f51f917c9e" providerId="LiveId" clId="{E8EA12F8-E03D-4039-B33D-704E81B75366}" dt="2022-01-16T21:03:21.610" v="1465" actId="478"/>
          <ac:spMkLst>
            <pc:docMk/>
            <pc:sldMk cId="2607194819" sldId="277"/>
            <ac:spMk id="30" creationId="{EBCD2767-91FD-4E49-941B-858B613F61E6}"/>
          </ac:spMkLst>
        </pc:spChg>
        <pc:spChg chg="del mod topLvl">
          <ac:chgData name="mohammad Hosseinabady" userId="6cd969f51f917c9e" providerId="LiveId" clId="{E8EA12F8-E03D-4039-B33D-704E81B75366}" dt="2022-01-16T21:03:21.610" v="1465" actId="478"/>
          <ac:spMkLst>
            <pc:docMk/>
            <pc:sldMk cId="2607194819" sldId="277"/>
            <ac:spMk id="31" creationId="{5E8ED8E2-FFA5-4723-8F57-C915C26B09E0}"/>
          </ac:spMkLst>
        </pc:spChg>
        <pc:spChg chg="del mod topLvl">
          <ac:chgData name="mohammad Hosseinabady" userId="6cd969f51f917c9e" providerId="LiveId" clId="{E8EA12F8-E03D-4039-B33D-704E81B75366}" dt="2022-01-16T21:03:21.610" v="1465" actId="478"/>
          <ac:spMkLst>
            <pc:docMk/>
            <pc:sldMk cId="2607194819" sldId="277"/>
            <ac:spMk id="32" creationId="{CA986557-14C5-4748-9F24-714F615A10BF}"/>
          </ac:spMkLst>
        </pc:spChg>
        <pc:spChg chg="del mod topLvl">
          <ac:chgData name="mohammad Hosseinabady" userId="6cd969f51f917c9e" providerId="LiveId" clId="{E8EA12F8-E03D-4039-B33D-704E81B75366}" dt="2022-01-16T21:03:21.610" v="1465" actId="478"/>
          <ac:spMkLst>
            <pc:docMk/>
            <pc:sldMk cId="2607194819" sldId="277"/>
            <ac:spMk id="33" creationId="{635066C9-33C0-48D0-B7B2-4D8C88178F6C}"/>
          </ac:spMkLst>
        </pc:spChg>
        <pc:spChg chg="mod">
          <ac:chgData name="mohammad Hosseinabady" userId="6cd969f51f917c9e" providerId="LiveId" clId="{E8EA12F8-E03D-4039-B33D-704E81B75366}" dt="2022-01-16T21:02:09.027" v="1446" actId="165"/>
          <ac:spMkLst>
            <pc:docMk/>
            <pc:sldMk cId="2607194819" sldId="277"/>
            <ac:spMk id="41" creationId="{A712049F-1080-40E3-A66F-9C033465549A}"/>
          </ac:spMkLst>
        </pc:spChg>
        <pc:spChg chg="mod">
          <ac:chgData name="mohammad Hosseinabady" userId="6cd969f51f917c9e" providerId="LiveId" clId="{E8EA12F8-E03D-4039-B33D-704E81B75366}" dt="2022-01-16T21:02:09.027" v="1446" actId="165"/>
          <ac:spMkLst>
            <pc:docMk/>
            <pc:sldMk cId="2607194819" sldId="277"/>
            <ac:spMk id="42" creationId="{0206531C-3481-4125-B537-C1C12735B01C}"/>
          </ac:spMkLst>
        </pc:spChg>
        <pc:spChg chg="mod">
          <ac:chgData name="mohammad Hosseinabady" userId="6cd969f51f917c9e" providerId="LiveId" clId="{E8EA12F8-E03D-4039-B33D-704E81B75366}" dt="2022-01-16T21:03:18.284" v="1464" actId="20577"/>
          <ac:spMkLst>
            <pc:docMk/>
            <pc:sldMk cId="2607194819" sldId="277"/>
            <ac:spMk id="43" creationId="{D74AE742-F19E-4A0A-905E-30A28A35ADBB}"/>
          </ac:spMkLst>
        </pc:spChg>
        <pc:spChg chg="del mod">
          <ac:chgData name="mohammad Hosseinabady" userId="6cd969f51f917c9e" providerId="LiveId" clId="{E8EA12F8-E03D-4039-B33D-704E81B75366}" dt="2022-01-16T21:02:17.298" v="1448" actId="478"/>
          <ac:spMkLst>
            <pc:docMk/>
            <pc:sldMk cId="2607194819" sldId="277"/>
            <ac:spMk id="44" creationId="{E7719D33-DC69-4E14-A9B8-2D0A7509A033}"/>
          </ac:spMkLst>
        </pc:spChg>
        <pc:spChg chg="add mod">
          <ac:chgData name="mohammad Hosseinabady" userId="6cd969f51f917c9e" providerId="LiveId" clId="{E8EA12F8-E03D-4039-B33D-704E81B75366}" dt="2022-01-16T21:06:11.127" v="1549" actId="14100"/>
          <ac:spMkLst>
            <pc:docMk/>
            <pc:sldMk cId="2607194819" sldId="277"/>
            <ac:spMk id="73" creationId="{3E1820A6-7153-41DA-A02B-8ADA1A8B5C2E}"/>
          </ac:spMkLst>
        </pc:spChg>
        <pc:spChg chg="mod">
          <ac:chgData name="mohammad Hosseinabady" userId="6cd969f51f917c9e" providerId="LiveId" clId="{E8EA12F8-E03D-4039-B33D-704E81B75366}" dt="2022-01-16T21:06:02.753" v="1546" actId="2085"/>
          <ac:spMkLst>
            <pc:docMk/>
            <pc:sldMk cId="2607194819" sldId="277"/>
            <ac:spMk id="90" creationId="{C7F38628-3D24-4A9D-850C-51C9903FEC33}"/>
          </ac:spMkLst>
        </pc:spChg>
        <pc:spChg chg="mod">
          <ac:chgData name="mohammad Hosseinabady" userId="6cd969f51f917c9e" providerId="LiveId" clId="{E8EA12F8-E03D-4039-B33D-704E81B75366}" dt="2022-01-16T21:05:58.681" v="1545" actId="2085"/>
          <ac:spMkLst>
            <pc:docMk/>
            <pc:sldMk cId="2607194819" sldId="277"/>
            <ac:spMk id="91" creationId="{CBB82ACC-5118-4C0C-8E82-3B9AD68632BA}"/>
          </ac:spMkLst>
        </pc:spChg>
        <pc:spChg chg="del mod">
          <ac:chgData name="mohammad Hosseinabady" userId="6cd969f51f917c9e" providerId="LiveId" clId="{E8EA12F8-E03D-4039-B33D-704E81B75366}" dt="2022-01-16T21:04:34.670" v="1520" actId="478"/>
          <ac:spMkLst>
            <pc:docMk/>
            <pc:sldMk cId="2607194819" sldId="277"/>
            <ac:spMk id="92" creationId="{1E85ADBA-D640-4668-B2B1-F333B74E48AA}"/>
          </ac:spMkLst>
        </pc:spChg>
        <pc:spChg chg="add mod">
          <ac:chgData name="mohammad Hosseinabady" userId="6cd969f51f917c9e" providerId="LiveId" clId="{E8EA12F8-E03D-4039-B33D-704E81B75366}" dt="2022-01-16T21:05:37.163" v="1542" actId="1076"/>
          <ac:spMkLst>
            <pc:docMk/>
            <pc:sldMk cId="2607194819" sldId="277"/>
            <ac:spMk id="100" creationId="{CC0929CB-DC0C-4F5D-ACAE-EE76175DB6DF}"/>
          </ac:spMkLst>
        </pc:spChg>
        <pc:spChg chg="add mod">
          <ac:chgData name="mohammad Hosseinabady" userId="6cd969f51f917c9e" providerId="LiveId" clId="{E8EA12F8-E03D-4039-B33D-704E81B75366}" dt="2022-01-16T21:11:50.367" v="1614" actId="164"/>
          <ac:spMkLst>
            <pc:docMk/>
            <pc:sldMk cId="2607194819" sldId="277"/>
            <ac:spMk id="108" creationId="{394864E9-41EB-4835-A0C5-4A964B1DE22D}"/>
          </ac:spMkLst>
        </pc:spChg>
        <pc:spChg chg="add mod">
          <ac:chgData name="mohammad Hosseinabady" userId="6cd969f51f917c9e" providerId="LiveId" clId="{E8EA12F8-E03D-4039-B33D-704E81B75366}" dt="2022-01-16T21:11:50.367" v="1614" actId="164"/>
          <ac:spMkLst>
            <pc:docMk/>
            <pc:sldMk cId="2607194819" sldId="277"/>
            <ac:spMk id="109" creationId="{BAB5A96C-58AD-4370-AED3-C74423657990}"/>
          </ac:spMkLst>
        </pc:spChg>
        <pc:spChg chg="add mod">
          <ac:chgData name="mohammad Hosseinabady" userId="6cd969f51f917c9e" providerId="LiveId" clId="{E8EA12F8-E03D-4039-B33D-704E81B75366}" dt="2022-01-16T21:07:18.716" v="1569" actId="1076"/>
          <ac:spMkLst>
            <pc:docMk/>
            <pc:sldMk cId="2607194819" sldId="277"/>
            <ac:spMk id="110" creationId="{4D4EAA49-84B6-4143-85A8-DCA5266EB000}"/>
          </ac:spMkLst>
        </pc:spChg>
        <pc:spChg chg="add mod">
          <ac:chgData name="mohammad Hosseinabady" userId="6cd969f51f917c9e" providerId="LiveId" clId="{E8EA12F8-E03D-4039-B33D-704E81B75366}" dt="2022-01-16T21:07:21.326" v="1570" actId="1076"/>
          <ac:spMkLst>
            <pc:docMk/>
            <pc:sldMk cId="2607194819" sldId="277"/>
            <ac:spMk id="111" creationId="{46B4AD40-F3C2-4B56-887E-A2E5DD69DA60}"/>
          </ac:spMkLst>
        </pc:spChg>
        <pc:spChg chg="add mod ord">
          <ac:chgData name="mohammad Hosseinabady" userId="6cd969f51f917c9e" providerId="LiveId" clId="{E8EA12F8-E03D-4039-B33D-704E81B75366}" dt="2022-01-16T21:07:43.520" v="1575" actId="14100"/>
          <ac:spMkLst>
            <pc:docMk/>
            <pc:sldMk cId="2607194819" sldId="277"/>
            <ac:spMk id="112" creationId="{FA64D509-429C-418A-89C7-580D460B396B}"/>
          </ac:spMkLst>
        </pc:spChg>
        <pc:spChg chg="add mod">
          <ac:chgData name="mohammad Hosseinabady" userId="6cd969f51f917c9e" providerId="LiveId" clId="{E8EA12F8-E03D-4039-B33D-704E81B75366}" dt="2022-01-16T21:08:50.321" v="1600" actId="1076"/>
          <ac:spMkLst>
            <pc:docMk/>
            <pc:sldMk cId="2607194819" sldId="277"/>
            <ac:spMk id="114" creationId="{A9828563-035D-4FC2-99F6-693A9BBF1B55}"/>
          </ac:spMkLst>
        </pc:spChg>
        <pc:grpChg chg="add mod">
          <ac:chgData name="mohammad Hosseinabady" userId="6cd969f51f917c9e" providerId="LiveId" clId="{E8EA12F8-E03D-4039-B33D-704E81B75366}" dt="2022-01-16T21:07:11.667" v="1567" actId="1076"/>
          <ac:grpSpMkLst>
            <pc:docMk/>
            <pc:sldMk cId="2607194819" sldId="277"/>
            <ac:grpSpMk id="6" creationId="{8F8D4A4E-42FF-4932-A3A5-A4BA5240918C}"/>
          </ac:grpSpMkLst>
        </pc:grpChg>
        <pc:grpChg chg="add del mod">
          <ac:chgData name="mohammad Hosseinabady" userId="6cd969f51f917c9e" providerId="LiveId" clId="{E8EA12F8-E03D-4039-B33D-704E81B75366}" dt="2022-01-16T21:02:09.027" v="1446" actId="165"/>
          <ac:grpSpMkLst>
            <pc:docMk/>
            <pc:sldMk cId="2607194819" sldId="277"/>
            <ac:grpSpMk id="19" creationId="{B3A3184B-B75E-4416-93CF-26EE41A5EDFE}"/>
          </ac:grpSpMkLst>
        </pc:grpChg>
        <pc:grpChg chg="del mod topLvl">
          <ac:chgData name="mohammad Hosseinabady" userId="6cd969f51f917c9e" providerId="LiveId" clId="{E8EA12F8-E03D-4039-B33D-704E81B75366}" dt="2022-01-16T21:03:21.610" v="1465" actId="478"/>
          <ac:grpSpMkLst>
            <pc:docMk/>
            <pc:sldMk cId="2607194819" sldId="277"/>
            <ac:grpSpMk id="20" creationId="{2BC9D64F-9A25-4CA4-8662-5928C1638A7F}"/>
          </ac:grpSpMkLst>
        </pc:grpChg>
        <pc:grpChg chg="del mod topLvl">
          <ac:chgData name="mohammad Hosseinabady" userId="6cd969f51f917c9e" providerId="LiveId" clId="{E8EA12F8-E03D-4039-B33D-704E81B75366}" dt="2022-01-16T21:03:21.610" v="1465" actId="478"/>
          <ac:grpSpMkLst>
            <pc:docMk/>
            <pc:sldMk cId="2607194819" sldId="277"/>
            <ac:grpSpMk id="21" creationId="{752F87E6-3BCE-4054-9548-9A9B80BB2012}"/>
          </ac:grpSpMkLst>
        </pc:grpChg>
        <pc:grpChg chg="del mod topLvl">
          <ac:chgData name="mohammad Hosseinabady" userId="6cd969f51f917c9e" providerId="LiveId" clId="{E8EA12F8-E03D-4039-B33D-704E81B75366}" dt="2022-01-16T21:03:21.610" v="1465" actId="478"/>
          <ac:grpSpMkLst>
            <pc:docMk/>
            <pc:sldMk cId="2607194819" sldId="277"/>
            <ac:grpSpMk id="23" creationId="{B577959D-2548-4892-A8AB-B03F39723E9B}"/>
          </ac:grpSpMkLst>
        </pc:grpChg>
        <pc:grpChg chg="mod topLvl">
          <ac:chgData name="mohammad Hosseinabady" userId="6cd969f51f917c9e" providerId="LiveId" clId="{E8EA12F8-E03D-4039-B33D-704E81B75366}" dt="2022-01-16T21:07:11.667" v="1567" actId="1076"/>
          <ac:grpSpMkLst>
            <pc:docMk/>
            <pc:sldMk cId="2607194819" sldId="277"/>
            <ac:grpSpMk id="26" creationId="{9F949876-C111-486E-BD40-796BF8F1572F}"/>
          </ac:grpSpMkLst>
        </pc:grpChg>
        <pc:grpChg chg="del mod topLvl">
          <ac:chgData name="mohammad Hosseinabady" userId="6cd969f51f917c9e" providerId="LiveId" clId="{E8EA12F8-E03D-4039-B33D-704E81B75366}" dt="2022-01-16T21:03:21.610" v="1465" actId="478"/>
          <ac:grpSpMkLst>
            <pc:docMk/>
            <pc:sldMk cId="2607194819" sldId="277"/>
            <ac:grpSpMk id="28" creationId="{7AB53B85-4AA0-4F73-8227-A1C6176E3C87}"/>
          </ac:grpSpMkLst>
        </pc:grpChg>
        <pc:grpChg chg="add mod">
          <ac:chgData name="mohammad Hosseinabady" userId="6cd969f51f917c9e" providerId="LiveId" clId="{E8EA12F8-E03D-4039-B33D-704E81B75366}" dt="2022-01-16T21:06:07.317" v="1548" actId="1076"/>
          <ac:grpSpMkLst>
            <pc:docMk/>
            <pc:sldMk cId="2607194819" sldId="277"/>
            <ac:grpSpMk id="74" creationId="{3D0E5923-3D58-4805-9E07-E057EC2F02D0}"/>
          </ac:grpSpMkLst>
        </pc:grpChg>
        <pc:grpChg chg="add mod">
          <ac:chgData name="mohammad Hosseinabady" userId="6cd969f51f917c9e" providerId="LiveId" clId="{E8EA12F8-E03D-4039-B33D-704E81B75366}" dt="2022-01-16T21:05:26.431" v="1538" actId="164"/>
          <ac:grpSpMkLst>
            <pc:docMk/>
            <pc:sldMk cId="2607194819" sldId="277"/>
            <ac:grpSpMk id="85" creationId="{042F346F-F29A-46E5-879D-A7269C981766}"/>
          </ac:grpSpMkLst>
        </pc:grpChg>
        <pc:grpChg chg="add mod">
          <ac:chgData name="mohammad Hosseinabady" userId="6cd969f51f917c9e" providerId="LiveId" clId="{E8EA12F8-E03D-4039-B33D-704E81B75366}" dt="2022-01-16T21:06:06.218" v="1547" actId="1076"/>
          <ac:grpSpMkLst>
            <pc:docMk/>
            <pc:sldMk cId="2607194819" sldId="277"/>
            <ac:grpSpMk id="98" creationId="{882B777C-018B-479C-9B4E-A1EF4B8CD8A0}"/>
          </ac:grpSpMkLst>
        </pc:grpChg>
        <pc:grpChg chg="add mod">
          <ac:chgData name="mohammad Hosseinabady" userId="6cd969f51f917c9e" providerId="LiveId" clId="{E8EA12F8-E03D-4039-B33D-704E81B75366}" dt="2022-01-16T21:11:11.067" v="1606" actId="164"/>
          <ac:grpSpMkLst>
            <pc:docMk/>
            <pc:sldMk cId="2607194819" sldId="277"/>
            <ac:grpSpMk id="115" creationId="{21D0232D-6182-4701-B628-1349980FA625}"/>
          </ac:grpSpMkLst>
        </pc:grpChg>
        <pc:grpChg chg="add mod">
          <ac:chgData name="mohammad Hosseinabady" userId="6cd969f51f917c9e" providerId="LiveId" clId="{E8EA12F8-E03D-4039-B33D-704E81B75366}" dt="2022-01-16T21:11:50.367" v="1614" actId="164"/>
          <ac:grpSpMkLst>
            <pc:docMk/>
            <pc:sldMk cId="2607194819" sldId="277"/>
            <ac:grpSpMk id="116" creationId="{4F37321C-1A07-4D00-9B6B-96EDCFB0D34F}"/>
          </ac:grpSpMkLst>
        </pc:grpChg>
        <pc:picChg chg="add del mod">
          <ac:chgData name="mohammad Hosseinabady" userId="6cd969f51f917c9e" providerId="LiveId" clId="{E8EA12F8-E03D-4039-B33D-704E81B75366}" dt="2022-01-16T22:03:56.932" v="2463" actId="21"/>
          <ac:picMkLst>
            <pc:docMk/>
            <pc:sldMk cId="2607194819" sldId="277"/>
            <ac:picMk id="118" creationId="{7263F47E-0187-4826-8DE6-DB2FC91D210A}"/>
          </ac:picMkLst>
        </pc:picChg>
        <pc:cxnChg chg="mod">
          <ac:chgData name="mohammad Hosseinabady" userId="6cd969f51f917c9e" providerId="LiveId" clId="{E8EA12F8-E03D-4039-B33D-704E81B75366}" dt="2022-01-16T21:01:24.592" v="1438"/>
          <ac:cxnSpMkLst>
            <pc:docMk/>
            <pc:sldMk cId="2607194819" sldId="277"/>
            <ac:cxnSpMk id="7" creationId="{7BC685B6-BC3A-4AB3-A261-6E75565A0F2B}"/>
          </ac:cxnSpMkLst>
        </pc:cxnChg>
        <pc:cxnChg chg="mod">
          <ac:chgData name="mohammad Hosseinabady" userId="6cd969f51f917c9e" providerId="LiveId" clId="{E8EA12F8-E03D-4039-B33D-704E81B75366}" dt="2022-01-16T21:01:24.592" v="1438"/>
          <ac:cxnSpMkLst>
            <pc:docMk/>
            <pc:sldMk cId="2607194819" sldId="277"/>
            <ac:cxnSpMk id="8" creationId="{67EF07D9-1332-4D92-97E5-F2914DB2C123}"/>
          </ac:cxnSpMkLst>
        </pc:cxnChg>
        <pc:cxnChg chg="mod">
          <ac:chgData name="mohammad Hosseinabady" userId="6cd969f51f917c9e" providerId="LiveId" clId="{E8EA12F8-E03D-4039-B33D-704E81B75366}" dt="2022-01-16T21:01:24.592" v="1438"/>
          <ac:cxnSpMkLst>
            <pc:docMk/>
            <pc:sldMk cId="2607194819" sldId="277"/>
            <ac:cxnSpMk id="9" creationId="{CF29DD46-4472-4007-8CFB-B4029A18C3AA}"/>
          </ac:cxnSpMkLst>
        </pc:cxnChg>
        <pc:cxnChg chg="mod">
          <ac:chgData name="mohammad Hosseinabady" userId="6cd969f51f917c9e" providerId="LiveId" clId="{E8EA12F8-E03D-4039-B33D-704E81B75366}" dt="2022-01-16T21:01:24.592" v="1438"/>
          <ac:cxnSpMkLst>
            <pc:docMk/>
            <pc:sldMk cId="2607194819" sldId="277"/>
            <ac:cxnSpMk id="10" creationId="{0336135D-E19D-4DF5-901D-312577708AE1}"/>
          </ac:cxnSpMkLst>
        </pc:cxnChg>
        <pc:cxnChg chg="mod">
          <ac:chgData name="mohammad Hosseinabady" userId="6cd969f51f917c9e" providerId="LiveId" clId="{E8EA12F8-E03D-4039-B33D-704E81B75366}" dt="2022-01-16T21:01:24.592" v="1438"/>
          <ac:cxnSpMkLst>
            <pc:docMk/>
            <pc:sldMk cId="2607194819" sldId="277"/>
            <ac:cxnSpMk id="11" creationId="{544E9B52-638C-404E-B89A-53A2F7608708}"/>
          </ac:cxnSpMkLst>
        </pc:cxnChg>
        <pc:cxnChg chg="mod">
          <ac:chgData name="mohammad Hosseinabady" userId="6cd969f51f917c9e" providerId="LiveId" clId="{E8EA12F8-E03D-4039-B33D-704E81B75366}" dt="2022-01-16T21:01:24.592" v="1438"/>
          <ac:cxnSpMkLst>
            <pc:docMk/>
            <pc:sldMk cId="2607194819" sldId="277"/>
            <ac:cxnSpMk id="12" creationId="{5382F705-9A7E-405E-8E37-ADEFB84A2058}"/>
          </ac:cxnSpMkLst>
        </pc:cxnChg>
        <pc:cxnChg chg="mod">
          <ac:chgData name="mohammad Hosseinabady" userId="6cd969f51f917c9e" providerId="LiveId" clId="{E8EA12F8-E03D-4039-B33D-704E81B75366}" dt="2022-01-16T21:01:24.592" v="1438"/>
          <ac:cxnSpMkLst>
            <pc:docMk/>
            <pc:sldMk cId="2607194819" sldId="277"/>
            <ac:cxnSpMk id="13" creationId="{F5409027-1BF9-40D9-86AC-DD8D11459728}"/>
          </ac:cxnSpMkLst>
        </pc:cxnChg>
        <pc:cxnChg chg="mod">
          <ac:chgData name="mohammad Hosseinabady" userId="6cd969f51f917c9e" providerId="LiveId" clId="{E8EA12F8-E03D-4039-B33D-704E81B75366}" dt="2022-01-16T21:01:24.592" v="1438"/>
          <ac:cxnSpMkLst>
            <pc:docMk/>
            <pc:sldMk cId="2607194819" sldId="277"/>
            <ac:cxnSpMk id="14" creationId="{E72C2293-6412-48A9-AF1A-EB257150FCA7}"/>
          </ac:cxnSpMkLst>
        </pc:cxnChg>
        <pc:cxnChg chg="mod">
          <ac:chgData name="mohammad Hosseinabady" userId="6cd969f51f917c9e" providerId="LiveId" clId="{E8EA12F8-E03D-4039-B33D-704E81B75366}" dt="2022-01-16T21:01:24.592" v="1438"/>
          <ac:cxnSpMkLst>
            <pc:docMk/>
            <pc:sldMk cId="2607194819" sldId="277"/>
            <ac:cxnSpMk id="15" creationId="{FAF770FD-9DA4-4204-B677-7567CE35C554}"/>
          </ac:cxnSpMkLst>
        </pc:cxnChg>
        <pc:cxnChg chg="mod">
          <ac:chgData name="mohammad Hosseinabady" userId="6cd969f51f917c9e" providerId="LiveId" clId="{E8EA12F8-E03D-4039-B33D-704E81B75366}" dt="2022-01-16T21:01:24.592" v="1438"/>
          <ac:cxnSpMkLst>
            <pc:docMk/>
            <pc:sldMk cId="2607194819" sldId="277"/>
            <ac:cxnSpMk id="16" creationId="{8CAB7E25-F6C4-4A95-87E9-B502A3E81C8D}"/>
          </ac:cxnSpMkLst>
        </pc:cxnChg>
        <pc:cxnChg chg="add mod">
          <ac:chgData name="mohammad Hosseinabady" userId="6cd969f51f917c9e" providerId="LiveId" clId="{E8EA12F8-E03D-4039-B33D-704E81B75366}" dt="2022-01-16T21:07:11.667" v="1567" actId="1076"/>
          <ac:cxnSpMkLst>
            <pc:docMk/>
            <pc:sldMk cId="2607194819" sldId="277"/>
            <ac:cxnSpMk id="18" creationId="{B7420423-FE0F-46B7-BAA2-FF643188F320}"/>
          </ac:cxnSpMkLst>
        </pc:cxnChg>
        <pc:cxnChg chg="del mod topLvl">
          <ac:chgData name="mohammad Hosseinabady" userId="6cd969f51f917c9e" providerId="LiveId" clId="{E8EA12F8-E03D-4039-B33D-704E81B75366}" dt="2022-01-16T21:03:21.610" v="1465" actId="478"/>
          <ac:cxnSpMkLst>
            <pc:docMk/>
            <pc:sldMk cId="2607194819" sldId="277"/>
            <ac:cxnSpMk id="22" creationId="{75B758C2-F762-489A-B063-61A96C538D64}"/>
          </ac:cxnSpMkLst>
        </pc:cxnChg>
        <pc:cxnChg chg="mod topLvl">
          <ac:chgData name="mohammad Hosseinabady" userId="6cd969f51f917c9e" providerId="LiveId" clId="{E8EA12F8-E03D-4039-B33D-704E81B75366}" dt="2022-01-16T21:07:11.667" v="1567" actId="1076"/>
          <ac:cxnSpMkLst>
            <pc:docMk/>
            <pc:sldMk cId="2607194819" sldId="277"/>
            <ac:cxnSpMk id="24" creationId="{DD574D13-BDD5-49CD-B253-A4CF7979318B}"/>
          </ac:cxnSpMkLst>
        </pc:cxnChg>
        <pc:cxnChg chg="del mod topLvl">
          <ac:chgData name="mohammad Hosseinabady" userId="6cd969f51f917c9e" providerId="LiveId" clId="{E8EA12F8-E03D-4039-B33D-704E81B75366}" dt="2022-01-16T21:03:21.610" v="1465" actId="478"/>
          <ac:cxnSpMkLst>
            <pc:docMk/>
            <pc:sldMk cId="2607194819" sldId="277"/>
            <ac:cxnSpMk id="25" creationId="{87F22D2C-E17F-4A38-A98D-7B7D8A080F27}"/>
          </ac:cxnSpMkLst>
        </pc:cxnChg>
        <pc:cxnChg chg="mod topLvl">
          <ac:chgData name="mohammad Hosseinabady" userId="6cd969f51f917c9e" providerId="LiveId" clId="{E8EA12F8-E03D-4039-B33D-704E81B75366}" dt="2022-01-16T21:07:11.667" v="1567" actId="1076"/>
          <ac:cxnSpMkLst>
            <pc:docMk/>
            <pc:sldMk cId="2607194819" sldId="277"/>
            <ac:cxnSpMk id="27" creationId="{99905483-5894-41AC-AB1B-97A80C09DD57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34" creationId="{B2E43873-8229-4995-AE2C-6DAEE36A6AE6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35" creationId="{CD8011D7-E107-4A72-8270-DD9A649676ED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36" creationId="{467471D9-A97D-4942-BE9A-F9D1D6097E89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37" creationId="{33863CA8-CEA8-4769-8B9F-231698DD85A8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38" creationId="{6E24CE52-808A-4046-B1D2-4FAB7EE49CE3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39" creationId="{7D733C4F-FEA0-4652-BF0B-AE6F15665256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40" creationId="{1B4C4E28-6534-4A49-9E37-E34A3CB2766F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45" creationId="{42E33AD3-B52A-4BAD-863F-CF54046085DC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46" creationId="{753F531C-97E0-4907-AF26-2DB989DA0BE7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47" creationId="{E0DB3CDC-1BA3-4647-BD3F-759A4832A06B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48" creationId="{BF66DA43-11CA-4A04-B761-10C2066AE863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49" creationId="{6B688F76-A082-4415-9051-FB4AE7DA8D4D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50" creationId="{686211A7-D168-4E92-B06A-D4F5896879DE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51" creationId="{F6453974-CC59-4BBF-80DA-AAF60A3970C4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52" creationId="{06497E0E-6BC0-4930-88FA-5492085D7BA4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53" creationId="{B646A49A-106E-41AF-AACF-0FA519C32A49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54" creationId="{8E4B7D2E-EC9B-4ADD-B840-0F455BA4E473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55" creationId="{F06F3BDF-7D71-4712-BA21-5DB590202D00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56" creationId="{9BECABBC-E073-4D1E-9B18-23DBA0CC6FE5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57" creationId="{BCD6EA91-A7B5-4769-A748-293E5006C39B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58" creationId="{0521E02B-ECAC-48BA-8C33-AA91B2F52D6D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59" creationId="{1CAF2F72-7072-401C-A448-E2B6BF3E6AF7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60" creationId="{E63BD7A1-8A77-4F2F-A8CD-237CC0C01EC2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61" creationId="{ADB84710-036F-49D1-92B4-05DDB4D15BD2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62" creationId="{8CC77B44-CC3A-4390-9FC6-9B6BE4158725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63" creationId="{11637525-5AC5-4EC6-9485-B0DF12F1ABC3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64" creationId="{96E26175-B7C1-47B1-B158-9EE822BB2B84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65" creationId="{9DDA2ECC-89DC-4D6E-B1E5-8A4100568FCB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66" creationId="{A618D857-C940-49BF-831C-D6F7C9929F17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67" creationId="{B7EA2C4C-903B-46B8-A172-1BD33BD0CE5F}"/>
          </ac:cxnSpMkLst>
        </pc:cxnChg>
        <pc:cxnChg chg="add mod">
          <ac:chgData name="mohammad Hosseinabady" userId="6cd969f51f917c9e" providerId="LiveId" clId="{E8EA12F8-E03D-4039-B33D-704E81B75366}" dt="2022-01-16T21:07:11.667" v="1567" actId="1076"/>
          <ac:cxnSpMkLst>
            <pc:docMk/>
            <pc:sldMk cId="2607194819" sldId="277"/>
            <ac:cxnSpMk id="69" creationId="{7C1A1592-6A98-448D-BE21-E1F1A1D3C007}"/>
          </ac:cxnSpMkLst>
        </pc:cxnChg>
        <pc:cxnChg chg="mod">
          <ac:chgData name="mohammad Hosseinabady" userId="6cd969f51f917c9e" providerId="LiveId" clId="{E8EA12F8-E03D-4039-B33D-704E81B75366}" dt="2022-01-16T21:04:08.557" v="1511"/>
          <ac:cxnSpMkLst>
            <pc:docMk/>
            <pc:sldMk cId="2607194819" sldId="277"/>
            <ac:cxnSpMk id="75" creationId="{F0EA8D0F-9287-412E-BFFE-053BC0B329B9}"/>
          </ac:cxnSpMkLst>
        </pc:cxnChg>
        <pc:cxnChg chg="mod">
          <ac:chgData name="mohammad Hosseinabady" userId="6cd969f51f917c9e" providerId="LiveId" clId="{E8EA12F8-E03D-4039-B33D-704E81B75366}" dt="2022-01-16T21:04:08.557" v="1511"/>
          <ac:cxnSpMkLst>
            <pc:docMk/>
            <pc:sldMk cId="2607194819" sldId="277"/>
            <ac:cxnSpMk id="76" creationId="{308F98E2-521A-44C6-934F-0836AA3A124C}"/>
          </ac:cxnSpMkLst>
        </pc:cxnChg>
        <pc:cxnChg chg="mod">
          <ac:chgData name="mohammad Hosseinabady" userId="6cd969f51f917c9e" providerId="LiveId" clId="{E8EA12F8-E03D-4039-B33D-704E81B75366}" dt="2022-01-16T21:04:08.557" v="1511"/>
          <ac:cxnSpMkLst>
            <pc:docMk/>
            <pc:sldMk cId="2607194819" sldId="277"/>
            <ac:cxnSpMk id="77" creationId="{32451700-03DF-47C8-925E-E473DD0D3B19}"/>
          </ac:cxnSpMkLst>
        </pc:cxnChg>
        <pc:cxnChg chg="mod">
          <ac:chgData name="mohammad Hosseinabady" userId="6cd969f51f917c9e" providerId="LiveId" clId="{E8EA12F8-E03D-4039-B33D-704E81B75366}" dt="2022-01-16T21:04:10.621" v="1513" actId="1076"/>
          <ac:cxnSpMkLst>
            <pc:docMk/>
            <pc:sldMk cId="2607194819" sldId="277"/>
            <ac:cxnSpMk id="78" creationId="{CA318D2B-6096-47B8-AF6F-074C67C8204B}"/>
          </ac:cxnSpMkLst>
        </pc:cxnChg>
        <pc:cxnChg chg="mod">
          <ac:chgData name="mohammad Hosseinabady" userId="6cd969f51f917c9e" providerId="LiveId" clId="{E8EA12F8-E03D-4039-B33D-704E81B75366}" dt="2022-01-16T21:04:08.557" v="1511"/>
          <ac:cxnSpMkLst>
            <pc:docMk/>
            <pc:sldMk cId="2607194819" sldId="277"/>
            <ac:cxnSpMk id="79" creationId="{BF4BA4CD-C6A0-4CA3-8484-64F5D521D629}"/>
          </ac:cxnSpMkLst>
        </pc:cxnChg>
        <pc:cxnChg chg="mod">
          <ac:chgData name="mohammad Hosseinabady" userId="6cd969f51f917c9e" providerId="LiveId" clId="{E8EA12F8-E03D-4039-B33D-704E81B75366}" dt="2022-01-16T21:04:08.557" v="1511"/>
          <ac:cxnSpMkLst>
            <pc:docMk/>
            <pc:sldMk cId="2607194819" sldId="277"/>
            <ac:cxnSpMk id="80" creationId="{AC279A6F-0C06-486F-9B67-7A061C641F86}"/>
          </ac:cxnSpMkLst>
        </pc:cxnChg>
        <pc:cxnChg chg="mod">
          <ac:chgData name="mohammad Hosseinabady" userId="6cd969f51f917c9e" providerId="LiveId" clId="{E8EA12F8-E03D-4039-B33D-704E81B75366}" dt="2022-01-16T21:04:08.557" v="1511"/>
          <ac:cxnSpMkLst>
            <pc:docMk/>
            <pc:sldMk cId="2607194819" sldId="277"/>
            <ac:cxnSpMk id="81" creationId="{28981A5C-E21A-4A74-84BD-7C7431290F17}"/>
          </ac:cxnSpMkLst>
        </pc:cxnChg>
        <pc:cxnChg chg="mod">
          <ac:chgData name="mohammad Hosseinabady" userId="6cd969f51f917c9e" providerId="LiveId" clId="{E8EA12F8-E03D-4039-B33D-704E81B75366}" dt="2022-01-16T21:04:08.557" v="1511"/>
          <ac:cxnSpMkLst>
            <pc:docMk/>
            <pc:sldMk cId="2607194819" sldId="277"/>
            <ac:cxnSpMk id="82" creationId="{CC4114B9-AC1E-45B2-B903-F9FA5874356C}"/>
          </ac:cxnSpMkLst>
        </pc:cxnChg>
        <pc:cxnChg chg="mod">
          <ac:chgData name="mohammad Hosseinabady" userId="6cd969f51f917c9e" providerId="LiveId" clId="{E8EA12F8-E03D-4039-B33D-704E81B75366}" dt="2022-01-16T21:04:08.557" v="1511"/>
          <ac:cxnSpMkLst>
            <pc:docMk/>
            <pc:sldMk cId="2607194819" sldId="277"/>
            <ac:cxnSpMk id="83" creationId="{9355B1A6-DD7B-4C17-9A7B-1E80D6D88699}"/>
          </ac:cxnSpMkLst>
        </pc:cxnChg>
        <pc:cxnChg chg="mod">
          <ac:chgData name="mohammad Hosseinabady" userId="6cd969f51f917c9e" providerId="LiveId" clId="{E8EA12F8-E03D-4039-B33D-704E81B75366}" dt="2022-01-16T21:04:08.557" v="1511"/>
          <ac:cxnSpMkLst>
            <pc:docMk/>
            <pc:sldMk cId="2607194819" sldId="277"/>
            <ac:cxnSpMk id="84" creationId="{B8599C57-C3F0-422B-A8CC-F515BD52772E}"/>
          </ac:cxnSpMkLst>
        </pc:cxnChg>
        <pc:cxnChg chg="mod">
          <ac:chgData name="mohammad Hosseinabady" userId="6cd969f51f917c9e" providerId="LiveId" clId="{E8EA12F8-E03D-4039-B33D-704E81B75366}" dt="2022-01-16T21:05:53.389" v="1544" actId="208"/>
          <ac:cxnSpMkLst>
            <pc:docMk/>
            <pc:sldMk cId="2607194819" sldId="277"/>
            <ac:cxnSpMk id="86" creationId="{469B603E-B764-464B-BB22-0340DBA6607A}"/>
          </ac:cxnSpMkLst>
        </pc:cxnChg>
        <pc:cxnChg chg="mod">
          <ac:chgData name="mohammad Hosseinabady" userId="6cd969f51f917c9e" providerId="LiveId" clId="{E8EA12F8-E03D-4039-B33D-704E81B75366}" dt="2022-01-16T21:05:53.389" v="1544" actId="208"/>
          <ac:cxnSpMkLst>
            <pc:docMk/>
            <pc:sldMk cId="2607194819" sldId="277"/>
            <ac:cxnSpMk id="87" creationId="{6B009A7C-4238-43B8-9DCB-02ACC5FA5FDA}"/>
          </ac:cxnSpMkLst>
        </pc:cxnChg>
        <pc:cxnChg chg="mod">
          <ac:chgData name="mohammad Hosseinabady" userId="6cd969f51f917c9e" providerId="LiveId" clId="{E8EA12F8-E03D-4039-B33D-704E81B75366}" dt="2022-01-16T21:05:53.389" v="1544" actId="208"/>
          <ac:cxnSpMkLst>
            <pc:docMk/>
            <pc:sldMk cId="2607194819" sldId="277"/>
            <ac:cxnSpMk id="88" creationId="{A385D952-BE0F-4290-967E-A63C0F279D96}"/>
          </ac:cxnSpMkLst>
        </pc:cxnChg>
        <pc:cxnChg chg="mod">
          <ac:chgData name="mohammad Hosseinabady" userId="6cd969f51f917c9e" providerId="LiveId" clId="{E8EA12F8-E03D-4039-B33D-704E81B75366}" dt="2022-01-16T21:05:53.389" v="1544" actId="208"/>
          <ac:cxnSpMkLst>
            <pc:docMk/>
            <pc:sldMk cId="2607194819" sldId="277"/>
            <ac:cxnSpMk id="89" creationId="{76A556F0-1064-4EEC-A82E-D4CBCFF2C0FD}"/>
          </ac:cxnSpMkLst>
        </pc:cxnChg>
        <pc:cxnChg chg="add mod">
          <ac:chgData name="mohammad Hosseinabady" userId="6cd969f51f917c9e" providerId="LiveId" clId="{E8EA12F8-E03D-4039-B33D-704E81B75366}" dt="2022-01-16T21:05:53.389" v="1544" actId="208"/>
          <ac:cxnSpMkLst>
            <pc:docMk/>
            <pc:sldMk cId="2607194819" sldId="277"/>
            <ac:cxnSpMk id="93" creationId="{451E6A07-9D6F-4ADB-9271-E16A189F040A}"/>
          </ac:cxnSpMkLst>
        </pc:cxnChg>
        <pc:cxnChg chg="add mod">
          <ac:chgData name="mohammad Hosseinabady" userId="6cd969f51f917c9e" providerId="LiveId" clId="{E8EA12F8-E03D-4039-B33D-704E81B75366}" dt="2022-01-16T21:05:53.389" v="1544" actId="208"/>
          <ac:cxnSpMkLst>
            <pc:docMk/>
            <pc:sldMk cId="2607194819" sldId="277"/>
            <ac:cxnSpMk id="94" creationId="{BE93FDE4-DAD8-4ACB-849D-43E9940B841F}"/>
          </ac:cxnSpMkLst>
        </pc:cxnChg>
        <pc:cxnChg chg="add mod">
          <ac:chgData name="mohammad Hosseinabady" userId="6cd969f51f917c9e" providerId="LiveId" clId="{E8EA12F8-E03D-4039-B33D-704E81B75366}" dt="2022-01-16T21:11:50.367" v="1614" actId="164"/>
          <ac:cxnSpMkLst>
            <pc:docMk/>
            <pc:sldMk cId="2607194819" sldId="277"/>
            <ac:cxnSpMk id="102" creationId="{960933FB-8BC2-417A-BBDE-0949DF302A8C}"/>
          </ac:cxnSpMkLst>
        </pc:cxnChg>
        <pc:cxnChg chg="add mod">
          <ac:chgData name="mohammad Hosseinabady" userId="6cd969f51f917c9e" providerId="LiveId" clId="{E8EA12F8-E03D-4039-B33D-704E81B75366}" dt="2022-01-16T21:11:50.367" v="1614" actId="164"/>
          <ac:cxnSpMkLst>
            <pc:docMk/>
            <pc:sldMk cId="2607194819" sldId="277"/>
            <ac:cxnSpMk id="103" creationId="{A4754C68-FF67-49B5-A087-F53BE47AE5B7}"/>
          </ac:cxnSpMkLst>
        </pc:cxnChg>
        <pc:cxnChg chg="add mod">
          <ac:chgData name="mohammad Hosseinabady" userId="6cd969f51f917c9e" providerId="LiveId" clId="{E8EA12F8-E03D-4039-B33D-704E81B75366}" dt="2022-01-16T21:11:11.067" v="1606" actId="164"/>
          <ac:cxnSpMkLst>
            <pc:docMk/>
            <pc:sldMk cId="2607194819" sldId="277"/>
            <ac:cxnSpMk id="105" creationId="{1F30BF67-FB58-45F5-BF7E-378751207CE1}"/>
          </ac:cxnSpMkLst>
        </pc:cxnChg>
        <pc:cxnChg chg="add mod">
          <ac:chgData name="mohammad Hosseinabady" userId="6cd969f51f917c9e" providerId="LiveId" clId="{E8EA12F8-E03D-4039-B33D-704E81B75366}" dt="2022-01-16T21:11:11.067" v="1606" actId="164"/>
          <ac:cxnSpMkLst>
            <pc:docMk/>
            <pc:sldMk cId="2607194819" sldId="277"/>
            <ac:cxnSpMk id="107" creationId="{6BC642A7-2336-406C-AD0B-EDA8A96D729D}"/>
          </ac:cxnSpMkLst>
        </pc:cxnChg>
      </pc:sldChg>
      <pc:sldChg chg="addSp delSp modSp new mod addAnim delAnim modAnim">
        <pc:chgData name="mohammad Hosseinabady" userId="6cd969f51f917c9e" providerId="LiveId" clId="{E8EA12F8-E03D-4039-B33D-704E81B75366}" dt="2022-01-16T21:23:04.012" v="1817" actId="20577"/>
        <pc:sldMkLst>
          <pc:docMk/>
          <pc:sldMk cId="2693077610" sldId="278"/>
        </pc:sldMkLst>
        <pc:spChg chg="mod">
          <ac:chgData name="mohammad Hosseinabady" userId="6cd969f51f917c9e" providerId="LiveId" clId="{E8EA12F8-E03D-4039-B33D-704E81B75366}" dt="2022-01-16T21:12:57.168" v="1628" actId="20577"/>
          <ac:spMkLst>
            <pc:docMk/>
            <pc:sldMk cId="2693077610" sldId="278"/>
            <ac:spMk id="2" creationId="{8D89F5D5-237D-42C6-8A74-06B51A492BB5}"/>
          </ac:spMkLst>
        </pc:spChg>
        <pc:spChg chg="del">
          <ac:chgData name="mohammad Hosseinabady" userId="6cd969f51f917c9e" providerId="LiveId" clId="{E8EA12F8-E03D-4039-B33D-704E81B75366}" dt="2022-01-16T21:12:52.765" v="1621" actId="478"/>
          <ac:spMkLst>
            <pc:docMk/>
            <pc:sldMk cId="2693077610" sldId="278"/>
            <ac:spMk id="3" creationId="{524C72F7-A6BA-4F19-AC00-B5B2668D8416}"/>
          </ac:spMkLst>
        </pc:spChg>
        <pc:spChg chg="mod">
          <ac:chgData name="mohammad Hosseinabady" userId="6cd969f51f917c9e" providerId="LiveId" clId="{E8EA12F8-E03D-4039-B33D-704E81B75366}" dt="2022-01-16T21:13:12.246" v="1629"/>
          <ac:spMkLst>
            <pc:docMk/>
            <pc:sldMk cId="2693077610" sldId="278"/>
            <ac:spMk id="20" creationId="{B6011C0C-9D87-4A0C-A4FD-45C977B22497}"/>
          </ac:spMkLst>
        </pc:spChg>
        <pc:spChg chg="mod">
          <ac:chgData name="mohammad Hosseinabady" userId="6cd969f51f917c9e" providerId="LiveId" clId="{E8EA12F8-E03D-4039-B33D-704E81B75366}" dt="2022-01-16T21:13:12.246" v="1629"/>
          <ac:spMkLst>
            <pc:docMk/>
            <pc:sldMk cId="2693077610" sldId="278"/>
            <ac:spMk id="21" creationId="{1BC21613-A732-4BE8-AB66-C5647E6C5AF1}"/>
          </ac:spMkLst>
        </pc:spChg>
        <pc:spChg chg="mod">
          <ac:chgData name="mohammad Hosseinabady" userId="6cd969f51f917c9e" providerId="LiveId" clId="{E8EA12F8-E03D-4039-B33D-704E81B75366}" dt="2022-01-16T21:22:59.118" v="1816" actId="20577"/>
          <ac:spMkLst>
            <pc:docMk/>
            <pc:sldMk cId="2693077610" sldId="278"/>
            <ac:spMk id="22" creationId="{869BEB4C-DF4E-4D36-97C1-DDABB8524FE4}"/>
          </ac:spMkLst>
        </pc:spChg>
        <pc:spChg chg="add mod">
          <ac:chgData name="mohammad Hosseinabady" userId="6cd969f51f917c9e" providerId="LiveId" clId="{E8EA12F8-E03D-4039-B33D-704E81B75366}" dt="2022-01-16T21:15:43.101" v="1681" actId="1076"/>
          <ac:spMkLst>
            <pc:docMk/>
            <pc:sldMk cId="2693077610" sldId="278"/>
            <ac:spMk id="53" creationId="{E751B83D-B67E-4F79-902B-F3ACAA806E48}"/>
          </ac:spMkLst>
        </pc:spChg>
        <pc:spChg chg="add mod">
          <ac:chgData name="mohammad Hosseinabady" userId="6cd969f51f917c9e" providerId="LiveId" clId="{E8EA12F8-E03D-4039-B33D-704E81B75366}" dt="2022-01-16T21:15:43.101" v="1681" actId="1076"/>
          <ac:spMkLst>
            <pc:docMk/>
            <pc:sldMk cId="2693077610" sldId="278"/>
            <ac:spMk id="54" creationId="{0D377FF2-A0EF-4036-9A0D-414A4B504415}"/>
          </ac:spMkLst>
        </pc:spChg>
        <pc:spChg chg="add mod">
          <ac:chgData name="mohammad Hosseinabady" userId="6cd969f51f917c9e" providerId="LiveId" clId="{E8EA12F8-E03D-4039-B33D-704E81B75366}" dt="2022-01-16T21:15:43.101" v="1681" actId="1076"/>
          <ac:spMkLst>
            <pc:docMk/>
            <pc:sldMk cId="2693077610" sldId="278"/>
            <ac:spMk id="55" creationId="{EB5C76F9-4851-480D-90B9-F1D7A032AEE6}"/>
          </ac:spMkLst>
        </pc:spChg>
        <pc:spChg chg="add del mod">
          <ac:chgData name="mohammad Hosseinabady" userId="6cd969f51f917c9e" providerId="LiveId" clId="{E8EA12F8-E03D-4039-B33D-704E81B75366}" dt="2022-01-16T21:15:25.058" v="1678" actId="478"/>
          <ac:spMkLst>
            <pc:docMk/>
            <pc:sldMk cId="2693077610" sldId="278"/>
            <ac:spMk id="56" creationId="{AAB7A2DF-C959-4E4A-B6E2-1360642946C4}"/>
          </ac:spMkLst>
        </pc:spChg>
        <pc:spChg chg="mod">
          <ac:chgData name="mohammad Hosseinabady" userId="6cd969f51f917c9e" providerId="LiveId" clId="{E8EA12F8-E03D-4039-B33D-704E81B75366}" dt="2022-01-16T21:15:15.254" v="1675"/>
          <ac:spMkLst>
            <pc:docMk/>
            <pc:sldMk cId="2693077610" sldId="278"/>
            <ac:spMk id="75" creationId="{55E05B12-9AA9-448F-A5E8-E916B13797ED}"/>
          </ac:spMkLst>
        </pc:spChg>
        <pc:spChg chg="mod">
          <ac:chgData name="mohammad Hosseinabady" userId="6cd969f51f917c9e" providerId="LiveId" clId="{E8EA12F8-E03D-4039-B33D-704E81B75366}" dt="2022-01-16T21:15:15.254" v="1675"/>
          <ac:spMkLst>
            <pc:docMk/>
            <pc:sldMk cId="2693077610" sldId="278"/>
            <ac:spMk id="76" creationId="{B451F2C3-670F-452E-BAA3-4783675580B4}"/>
          </ac:spMkLst>
        </pc:spChg>
        <pc:spChg chg="mod">
          <ac:chgData name="mohammad Hosseinabady" userId="6cd969f51f917c9e" providerId="LiveId" clId="{E8EA12F8-E03D-4039-B33D-704E81B75366}" dt="2022-01-16T21:15:34.993" v="1680" actId="1076"/>
          <ac:spMkLst>
            <pc:docMk/>
            <pc:sldMk cId="2693077610" sldId="278"/>
            <ac:spMk id="77" creationId="{6C1346B1-75CC-4277-B936-9785F1CDAA58}"/>
          </ac:spMkLst>
        </pc:spChg>
        <pc:spChg chg="add mod">
          <ac:chgData name="mohammad Hosseinabady" userId="6cd969f51f917c9e" providerId="LiveId" clId="{E8EA12F8-E03D-4039-B33D-704E81B75366}" dt="2022-01-16T21:15:18.342" v="1676" actId="1076"/>
          <ac:spMkLst>
            <pc:docMk/>
            <pc:sldMk cId="2693077610" sldId="278"/>
            <ac:spMk id="79" creationId="{65A7083E-CB27-4CA2-9A86-2706F4D708B2}"/>
          </ac:spMkLst>
        </pc:spChg>
        <pc:spChg chg="add mod">
          <ac:chgData name="mohammad Hosseinabady" userId="6cd969f51f917c9e" providerId="LiveId" clId="{E8EA12F8-E03D-4039-B33D-704E81B75366}" dt="2022-01-16T21:15:18.342" v="1676" actId="1076"/>
          <ac:spMkLst>
            <pc:docMk/>
            <pc:sldMk cId="2693077610" sldId="278"/>
            <ac:spMk id="81" creationId="{E6D28045-A148-4D23-B811-6A236D9FE8C6}"/>
          </ac:spMkLst>
        </pc:spChg>
        <pc:spChg chg="add mod">
          <ac:chgData name="mohammad Hosseinabady" userId="6cd969f51f917c9e" providerId="LiveId" clId="{E8EA12F8-E03D-4039-B33D-704E81B75366}" dt="2022-01-16T21:15:18.342" v="1676" actId="1076"/>
          <ac:spMkLst>
            <pc:docMk/>
            <pc:sldMk cId="2693077610" sldId="278"/>
            <ac:spMk id="82" creationId="{BF9FAE4F-44AC-4E53-A77E-5265B9C13B03}"/>
          </ac:spMkLst>
        </pc:spChg>
        <pc:spChg chg="add mod">
          <ac:chgData name="mohammad Hosseinabady" userId="6cd969f51f917c9e" providerId="LiveId" clId="{E8EA12F8-E03D-4039-B33D-704E81B75366}" dt="2022-01-16T21:15:18.342" v="1676" actId="1076"/>
          <ac:spMkLst>
            <pc:docMk/>
            <pc:sldMk cId="2693077610" sldId="278"/>
            <ac:spMk id="83" creationId="{A013DBDA-B2C4-4D31-9147-E7528F9825B1}"/>
          </ac:spMkLst>
        </pc:spChg>
        <pc:spChg chg="mod">
          <ac:chgData name="mohammad Hosseinabady" userId="6cd969f51f917c9e" providerId="LiveId" clId="{E8EA12F8-E03D-4039-B33D-704E81B75366}" dt="2022-01-16T21:15:44.621" v="1682"/>
          <ac:spMkLst>
            <pc:docMk/>
            <pc:sldMk cId="2693077610" sldId="278"/>
            <ac:spMk id="100" creationId="{0ED6ED2A-8EA6-46F0-894C-8C27F2E2E99B}"/>
          </ac:spMkLst>
        </pc:spChg>
        <pc:spChg chg="mod">
          <ac:chgData name="mohammad Hosseinabady" userId="6cd969f51f917c9e" providerId="LiveId" clId="{E8EA12F8-E03D-4039-B33D-704E81B75366}" dt="2022-01-16T21:15:44.621" v="1682"/>
          <ac:spMkLst>
            <pc:docMk/>
            <pc:sldMk cId="2693077610" sldId="278"/>
            <ac:spMk id="101" creationId="{46D984E4-DA2E-4AB8-A42E-1B2E09B2A925}"/>
          </ac:spMkLst>
        </pc:spChg>
        <pc:spChg chg="mod">
          <ac:chgData name="mohammad Hosseinabady" userId="6cd969f51f917c9e" providerId="LiveId" clId="{E8EA12F8-E03D-4039-B33D-704E81B75366}" dt="2022-01-16T21:15:44.621" v="1682"/>
          <ac:spMkLst>
            <pc:docMk/>
            <pc:sldMk cId="2693077610" sldId="278"/>
            <ac:spMk id="102" creationId="{9BF19203-46C7-4FEB-95E4-8448C209B99A}"/>
          </ac:spMkLst>
        </pc:spChg>
        <pc:spChg chg="add mod">
          <ac:chgData name="mohammad Hosseinabady" userId="6cd969f51f917c9e" providerId="LiveId" clId="{E8EA12F8-E03D-4039-B33D-704E81B75366}" dt="2022-01-16T21:19:52.161" v="1777" actId="164"/>
          <ac:spMkLst>
            <pc:docMk/>
            <pc:sldMk cId="2693077610" sldId="278"/>
            <ac:spMk id="128" creationId="{4D33F76F-8407-4C31-9256-EFD5B34611D2}"/>
          </ac:spMkLst>
        </pc:spChg>
        <pc:spChg chg="add mod">
          <ac:chgData name="mohammad Hosseinabady" userId="6cd969f51f917c9e" providerId="LiveId" clId="{E8EA12F8-E03D-4039-B33D-704E81B75366}" dt="2022-01-16T21:19:52.161" v="1777" actId="164"/>
          <ac:spMkLst>
            <pc:docMk/>
            <pc:sldMk cId="2693077610" sldId="278"/>
            <ac:spMk id="129" creationId="{CFCE8929-C2E7-47E8-B5EC-1C0A6B013265}"/>
          </ac:spMkLst>
        </pc:spChg>
        <pc:spChg chg="add mod">
          <ac:chgData name="mohammad Hosseinabady" userId="6cd969f51f917c9e" providerId="LiveId" clId="{E8EA12F8-E03D-4039-B33D-704E81B75366}" dt="2022-01-16T21:19:52.161" v="1777" actId="164"/>
          <ac:spMkLst>
            <pc:docMk/>
            <pc:sldMk cId="2693077610" sldId="278"/>
            <ac:spMk id="130" creationId="{505F9DF2-B460-44BF-BD20-B44473774DCE}"/>
          </ac:spMkLst>
        </pc:spChg>
        <pc:spChg chg="mod">
          <ac:chgData name="mohammad Hosseinabady" userId="6cd969f51f917c9e" providerId="LiveId" clId="{E8EA12F8-E03D-4039-B33D-704E81B75366}" dt="2022-01-16T21:19:52.161" v="1777" actId="164"/>
          <ac:spMkLst>
            <pc:docMk/>
            <pc:sldMk cId="2693077610" sldId="278"/>
            <ac:spMk id="138" creationId="{48A6C786-2762-4B38-90EC-CF35E97AF96A}"/>
          </ac:spMkLst>
        </pc:spChg>
        <pc:spChg chg="mod">
          <ac:chgData name="mohammad Hosseinabady" userId="6cd969f51f917c9e" providerId="LiveId" clId="{E8EA12F8-E03D-4039-B33D-704E81B75366}" dt="2022-01-16T21:19:52.161" v="1777" actId="164"/>
          <ac:spMkLst>
            <pc:docMk/>
            <pc:sldMk cId="2693077610" sldId="278"/>
            <ac:spMk id="139" creationId="{BAEA4877-0981-45B7-9E53-CCC20DA20F80}"/>
          </ac:spMkLst>
        </pc:spChg>
        <pc:spChg chg="mod">
          <ac:chgData name="mohammad Hosseinabady" userId="6cd969f51f917c9e" providerId="LiveId" clId="{E8EA12F8-E03D-4039-B33D-704E81B75366}" dt="2022-01-16T21:23:04.012" v="1817" actId="20577"/>
          <ac:spMkLst>
            <pc:docMk/>
            <pc:sldMk cId="2693077610" sldId="278"/>
            <ac:spMk id="140" creationId="{419A5E3C-D74B-49D3-A93B-26D1BBDE433C}"/>
          </ac:spMkLst>
        </pc:spChg>
        <pc:spChg chg="add mod">
          <ac:chgData name="mohammad Hosseinabady" userId="6cd969f51f917c9e" providerId="LiveId" clId="{E8EA12F8-E03D-4039-B33D-704E81B75366}" dt="2022-01-16T21:19:00.562" v="1767" actId="1076"/>
          <ac:spMkLst>
            <pc:docMk/>
            <pc:sldMk cId="2693077610" sldId="278"/>
            <ac:spMk id="141" creationId="{64D0D737-0D96-4B0D-8584-0C97F7CAA07D}"/>
          </ac:spMkLst>
        </pc:spChg>
        <pc:spChg chg="add mod">
          <ac:chgData name="mohammad Hosseinabady" userId="6cd969f51f917c9e" providerId="LiveId" clId="{E8EA12F8-E03D-4039-B33D-704E81B75366}" dt="2022-01-16T21:18:09.183" v="1752" actId="1076"/>
          <ac:spMkLst>
            <pc:docMk/>
            <pc:sldMk cId="2693077610" sldId="278"/>
            <ac:spMk id="142" creationId="{60568E24-46F5-4A4F-A139-C6C50F9C7730}"/>
          </ac:spMkLst>
        </pc:spChg>
        <pc:spChg chg="add mod">
          <ac:chgData name="mohammad Hosseinabady" userId="6cd969f51f917c9e" providerId="LiveId" clId="{E8EA12F8-E03D-4039-B33D-704E81B75366}" dt="2022-01-16T21:18:51.929" v="1764" actId="1076"/>
          <ac:spMkLst>
            <pc:docMk/>
            <pc:sldMk cId="2693077610" sldId="278"/>
            <ac:spMk id="148" creationId="{1BFBE85A-FE54-4C86-80DE-76104DFDAFD7}"/>
          </ac:spMkLst>
        </pc:spChg>
        <pc:spChg chg="add mod">
          <ac:chgData name="mohammad Hosseinabady" userId="6cd969f51f917c9e" providerId="LiveId" clId="{E8EA12F8-E03D-4039-B33D-704E81B75366}" dt="2022-01-16T21:18:51.929" v="1764" actId="1076"/>
          <ac:spMkLst>
            <pc:docMk/>
            <pc:sldMk cId="2693077610" sldId="278"/>
            <ac:spMk id="149" creationId="{C5195D63-122C-48D7-AD52-C53F50DD1453}"/>
          </ac:spMkLst>
        </pc:spChg>
        <pc:spChg chg="add mod">
          <ac:chgData name="mohammad Hosseinabady" userId="6cd969f51f917c9e" providerId="LiveId" clId="{E8EA12F8-E03D-4039-B33D-704E81B75366}" dt="2022-01-16T21:19:52.161" v="1777" actId="164"/>
          <ac:spMkLst>
            <pc:docMk/>
            <pc:sldMk cId="2693077610" sldId="278"/>
            <ac:spMk id="150" creationId="{647E1C6E-162D-4D30-A750-FCD641F16F56}"/>
          </ac:spMkLst>
        </pc:spChg>
        <pc:spChg chg="add mod">
          <ac:chgData name="mohammad Hosseinabady" userId="6cd969f51f917c9e" providerId="LiveId" clId="{E8EA12F8-E03D-4039-B33D-704E81B75366}" dt="2022-01-16T21:19:52.161" v="1777" actId="164"/>
          <ac:spMkLst>
            <pc:docMk/>
            <pc:sldMk cId="2693077610" sldId="278"/>
            <ac:spMk id="151" creationId="{852BA352-8614-4391-8A49-A84B80092C67}"/>
          </ac:spMkLst>
        </pc:spChg>
        <pc:grpChg chg="add mod">
          <ac:chgData name="mohammad Hosseinabady" userId="6cd969f51f917c9e" providerId="LiveId" clId="{E8EA12F8-E03D-4039-B33D-704E81B75366}" dt="2022-01-16T21:15:43.101" v="1681" actId="1076"/>
          <ac:grpSpMkLst>
            <pc:docMk/>
            <pc:sldMk cId="2693077610" sldId="278"/>
            <ac:grpSpMk id="4" creationId="{9FA4BE9C-DB69-4837-BC35-79EF7288266A}"/>
          </ac:grpSpMkLst>
        </pc:grpChg>
        <pc:grpChg chg="add mod">
          <ac:chgData name="mohammad Hosseinabady" userId="6cd969f51f917c9e" providerId="LiveId" clId="{E8EA12F8-E03D-4039-B33D-704E81B75366}" dt="2022-01-16T21:15:43.101" v="1681" actId="1076"/>
          <ac:grpSpMkLst>
            <pc:docMk/>
            <pc:sldMk cId="2693077610" sldId="278"/>
            <ac:grpSpMk id="15" creationId="{8D8FCD90-56CB-438C-BC17-7C3483B064AE}"/>
          </ac:grpSpMkLst>
        </pc:grpChg>
        <pc:grpChg chg="add mod">
          <ac:chgData name="mohammad Hosseinabady" userId="6cd969f51f917c9e" providerId="LiveId" clId="{E8EA12F8-E03D-4039-B33D-704E81B75366}" dt="2022-01-16T21:15:43.101" v="1681" actId="1076"/>
          <ac:grpSpMkLst>
            <pc:docMk/>
            <pc:sldMk cId="2693077610" sldId="278"/>
            <ac:grpSpMk id="23" creationId="{83A1162F-B43B-48D8-A79A-A62E434573D1}"/>
          </ac:grpSpMkLst>
        </pc:grpChg>
        <pc:grpChg chg="add mod">
          <ac:chgData name="mohammad Hosseinabady" userId="6cd969f51f917c9e" providerId="LiveId" clId="{E8EA12F8-E03D-4039-B33D-704E81B75366}" dt="2022-01-16T21:15:43.101" v="1681" actId="1076"/>
          <ac:grpSpMkLst>
            <pc:docMk/>
            <pc:sldMk cId="2693077610" sldId="278"/>
            <ac:grpSpMk id="34" creationId="{1CADF109-6EA6-4CEE-89F9-759C58A41795}"/>
          </ac:grpSpMkLst>
        </pc:grpChg>
        <pc:grpChg chg="add mod">
          <ac:chgData name="mohammad Hosseinabady" userId="6cd969f51f917c9e" providerId="LiveId" clId="{E8EA12F8-E03D-4039-B33D-704E81B75366}" dt="2022-01-16T21:15:18.342" v="1676" actId="1076"/>
          <ac:grpSpMkLst>
            <pc:docMk/>
            <pc:sldMk cId="2693077610" sldId="278"/>
            <ac:grpSpMk id="57" creationId="{FE7DD22A-3768-49FC-8B5F-CE40B3D84794}"/>
          </ac:grpSpMkLst>
        </pc:grpChg>
        <pc:grpChg chg="add mod">
          <ac:chgData name="mohammad Hosseinabady" userId="6cd969f51f917c9e" providerId="LiveId" clId="{E8EA12F8-E03D-4039-B33D-704E81B75366}" dt="2022-01-16T21:15:18.342" v="1676" actId="1076"/>
          <ac:grpSpMkLst>
            <pc:docMk/>
            <pc:sldMk cId="2693077610" sldId="278"/>
            <ac:grpSpMk id="70" creationId="{30C4CCCA-8954-4BCA-B6B6-134822AD0573}"/>
          </ac:grpSpMkLst>
        </pc:grpChg>
        <pc:grpChg chg="add mod">
          <ac:chgData name="mohammad Hosseinabady" userId="6cd969f51f917c9e" providerId="LiveId" clId="{E8EA12F8-E03D-4039-B33D-704E81B75366}" dt="2022-01-16T21:19:52.161" v="1777" actId="164"/>
          <ac:grpSpMkLst>
            <pc:docMk/>
            <pc:sldMk cId="2693077610" sldId="278"/>
            <ac:grpSpMk id="84" creationId="{734B420E-A4D1-4BC7-A082-B76FBDEDBAE2}"/>
          </ac:grpSpMkLst>
        </pc:grpChg>
        <pc:grpChg chg="add del mod">
          <ac:chgData name="mohammad Hosseinabady" userId="6cd969f51f917c9e" providerId="LiveId" clId="{E8EA12F8-E03D-4039-B33D-704E81B75366}" dt="2022-01-16T21:15:49.092" v="1684" actId="478"/>
          <ac:grpSpMkLst>
            <pc:docMk/>
            <pc:sldMk cId="2693077610" sldId="278"/>
            <ac:grpSpMk id="95" creationId="{C1FA3D26-C0D4-4D2E-A94A-6D5F4AD595DE}"/>
          </ac:grpSpMkLst>
        </pc:grpChg>
        <pc:grpChg chg="add mod">
          <ac:chgData name="mohammad Hosseinabady" userId="6cd969f51f917c9e" providerId="LiveId" clId="{E8EA12F8-E03D-4039-B33D-704E81B75366}" dt="2022-01-16T21:19:52.161" v="1777" actId="164"/>
          <ac:grpSpMkLst>
            <pc:docMk/>
            <pc:sldMk cId="2693077610" sldId="278"/>
            <ac:grpSpMk id="103" creationId="{4F4C59CF-1100-4D8F-BADD-80E7373D91FD}"/>
          </ac:grpSpMkLst>
        </pc:grpChg>
        <pc:grpChg chg="add mod">
          <ac:chgData name="mohammad Hosseinabady" userId="6cd969f51f917c9e" providerId="LiveId" clId="{E8EA12F8-E03D-4039-B33D-704E81B75366}" dt="2022-01-16T21:19:52.161" v="1777" actId="164"/>
          <ac:grpSpMkLst>
            <pc:docMk/>
            <pc:sldMk cId="2693077610" sldId="278"/>
            <ac:grpSpMk id="114" creationId="{CD329C27-E030-4777-8E92-A3B1DB4BE7FD}"/>
          </ac:grpSpMkLst>
        </pc:grpChg>
        <pc:grpChg chg="add mod">
          <ac:chgData name="mohammad Hosseinabady" userId="6cd969f51f917c9e" providerId="LiveId" clId="{E8EA12F8-E03D-4039-B33D-704E81B75366}" dt="2022-01-16T21:19:52.161" v="1777" actId="164"/>
          <ac:grpSpMkLst>
            <pc:docMk/>
            <pc:sldMk cId="2693077610" sldId="278"/>
            <ac:grpSpMk id="133" creationId="{CEA69B32-E4AB-4697-8207-B354F54251F5}"/>
          </ac:grpSpMkLst>
        </pc:grpChg>
        <pc:grpChg chg="add mod">
          <ac:chgData name="mohammad Hosseinabady" userId="6cd969f51f917c9e" providerId="LiveId" clId="{E8EA12F8-E03D-4039-B33D-704E81B75366}" dt="2022-01-16T21:19:52.161" v="1777" actId="164"/>
          <ac:grpSpMkLst>
            <pc:docMk/>
            <pc:sldMk cId="2693077610" sldId="278"/>
            <ac:grpSpMk id="152" creationId="{7584A667-6B8D-4BA5-B938-0275D5A22527}"/>
          </ac:grpSpMkLst>
        </pc:grp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5" creationId="{3838C1C7-F577-4C2B-86C4-5A5119C3A595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6" creationId="{8837E1A0-4CA4-4ACA-AD17-51A5AA8DAF7D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7" creationId="{EEC2C446-F129-4C8C-8C8C-2AFEEA81CCCF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8" creationId="{DD8072B2-BDA2-4193-ABE7-18FE6F0799F6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9" creationId="{164791A6-30C8-4CC1-8E1B-729C2460F612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10" creationId="{32DEF507-43E8-4540-8565-4D1CCB467E84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11" creationId="{0DC5A18A-67C8-4278-A008-AD2B1C5BBD8E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12" creationId="{99874BE8-1D13-49AB-AE67-D3F663610A41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13" creationId="{3925CD0A-C8F4-48E3-92D2-B6D76FAFD1B2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14" creationId="{B4F40B6F-C9B4-4E99-9F5C-BFC5B0AF4155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16" creationId="{3DA54935-698E-4E31-A616-0B8068ABE6C3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17" creationId="{4A3AF44B-5FEA-4206-98E6-9741EB98B39F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18" creationId="{1D781162-170D-4D6E-B767-FA0B850347B7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19" creationId="{541DCE7D-98E7-404B-8885-0DE9C9470ABF}"/>
          </ac:cxnSpMkLst>
        </pc:cxnChg>
        <pc:cxnChg chg="mod">
          <ac:chgData name="mohammad Hosseinabady" userId="6cd969f51f917c9e" providerId="LiveId" clId="{E8EA12F8-E03D-4039-B33D-704E81B75366}" dt="2022-01-16T21:13:17.513" v="1632"/>
          <ac:cxnSpMkLst>
            <pc:docMk/>
            <pc:sldMk cId="2693077610" sldId="278"/>
            <ac:cxnSpMk id="24" creationId="{5CE6B478-F06D-4A7F-8CE3-85884EDF20DB}"/>
          </ac:cxnSpMkLst>
        </pc:cxnChg>
        <pc:cxnChg chg="mod">
          <ac:chgData name="mohammad Hosseinabady" userId="6cd969f51f917c9e" providerId="LiveId" clId="{E8EA12F8-E03D-4039-B33D-704E81B75366}" dt="2022-01-16T21:13:17.513" v="1632"/>
          <ac:cxnSpMkLst>
            <pc:docMk/>
            <pc:sldMk cId="2693077610" sldId="278"/>
            <ac:cxnSpMk id="25" creationId="{70114972-B79B-49CB-BC81-F9C78F92FC7A}"/>
          </ac:cxnSpMkLst>
        </pc:cxnChg>
        <pc:cxnChg chg="mod">
          <ac:chgData name="mohammad Hosseinabady" userId="6cd969f51f917c9e" providerId="LiveId" clId="{E8EA12F8-E03D-4039-B33D-704E81B75366}" dt="2022-01-16T21:13:17.513" v="1632"/>
          <ac:cxnSpMkLst>
            <pc:docMk/>
            <pc:sldMk cId="2693077610" sldId="278"/>
            <ac:cxnSpMk id="26" creationId="{F6A7FD3E-23A1-4DB0-A02F-CA0BA1E3D89E}"/>
          </ac:cxnSpMkLst>
        </pc:cxnChg>
        <pc:cxnChg chg="mod">
          <ac:chgData name="mohammad Hosseinabady" userId="6cd969f51f917c9e" providerId="LiveId" clId="{E8EA12F8-E03D-4039-B33D-704E81B75366}" dt="2022-01-16T21:13:17.513" v="1632"/>
          <ac:cxnSpMkLst>
            <pc:docMk/>
            <pc:sldMk cId="2693077610" sldId="278"/>
            <ac:cxnSpMk id="27" creationId="{C454C698-06C0-4956-9C59-81B3C7FC1EA6}"/>
          </ac:cxnSpMkLst>
        </pc:cxnChg>
        <pc:cxnChg chg="mod">
          <ac:chgData name="mohammad Hosseinabady" userId="6cd969f51f917c9e" providerId="LiveId" clId="{E8EA12F8-E03D-4039-B33D-704E81B75366}" dt="2022-01-16T21:13:17.513" v="1632"/>
          <ac:cxnSpMkLst>
            <pc:docMk/>
            <pc:sldMk cId="2693077610" sldId="278"/>
            <ac:cxnSpMk id="28" creationId="{CD430DB1-40D2-46A7-9DDB-E57C0FB7B2CF}"/>
          </ac:cxnSpMkLst>
        </pc:cxnChg>
        <pc:cxnChg chg="mod">
          <ac:chgData name="mohammad Hosseinabady" userId="6cd969f51f917c9e" providerId="LiveId" clId="{E8EA12F8-E03D-4039-B33D-704E81B75366}" dt="2022-01-16T21:13:17.513" v="1632"/>
          <ac:cxnSpMkLst>
            <pc:docMk/>
            <pc:sldMk cId="2693077610" sldId="278"/>
            <ac:cxnSpMk id="29" creationId="{F4BF5DBB-74B4-4155-B864-2752A3A7AA28}"/>
          </ac:cxnSpMkLst>
        </pc:cxnChg>
        <pc:cxnChg chg="mod">
          <ac:chgData name="mohammad Hosseinabady" userId="6cd969f51f917c9e" providerId="LiveId" clId="{E8EA12F8-E03D-4039-B33D-704E81B75366}" dt="2022-01-16T21:13:17.513" v="1632"/>
          <ac:cxnSpMkLst>
            <pc:docMk/>
            <pc:sldMk cId="2693077610" sldId="278"/>
            <ac:cxnSpMk id="30" creationId="{E06536EF-F35C-447A-84BE-B44991A71705}"/>
          </ac:cxnSpMkLst>
        </pc:cxnChg>
        <pc:cxnChg chg="mod">
          <ac:chgData name="mohammad Hosseinabady" userId="6cd969f51f917c9e" providerId="LiveId" clId="{E8EA12F8-E03D-4039-B33D-704E81B75366}" dt="2022-01-16T21:13:17.513" v="1632"/>
          <ac:cxnSpMkLst>
            <pc:docMk/>
            <pc:sldMk cId="2693077610" sldId="278"/>
            <ac:cxnSpMk id="31" creationId="{CE63AE43-F235-453E-97A2-66AA846C73EF}"/>
          </ac:cxnSpMkLst>
        </pc:cxnChg>
        <pc:cxnChg chg="mod">
          <ac:chgData name="mohammad Hosseinabady" userId="6cd969f51f917c9e" providerId="LiveId" clId="{E8EA12F8-E03D-4039-B33D-704E81B75366}" dt="2022-01-16T21:13:17.513" v="1632"/>
          <ac:cxnSpMkLst>
            <pc:docMk/>
            <pc:sldMk cId="2693077610" sldId="278"/>
            <ac:cxnSpMk id="32" creationId="{CAEF0F4A-61D9-4569-8AA9-0EFA7733B67A}"/>
          </ac:cxnSpMkLst>
        </pc:cxnChg>
        <pc:cxnChg chg="mod">
          <ac:chgData name="mohammad Hosseinabady" userId="6cd969f51f917c9e" providerId="LiveId" clId="{E8EA12F8-E03D-4039-B33D-704E81B75366}" dt="2022-01-16T21:13:17.513" v="1632"/>
          <ac:cxnSpMkLst>
            <pc:docMk/>
            <pc:sldMk cId="2693077610" sldId="278"/>
            <ac:cxnSpMk id="33" creationId="{54FB3E81-1BE1-4E3D-8C40-920A6A2C491A}"/>
          </ac:cxnSpMkLst>
        </pc:cxnChg>
        <pc:cxnChg chg="mod">
          <ac:chgData name="mohammad Hosseinabady" userId="6cd969f51f917c9e" providerId="LiveId" clId="{E8EA12F8-E03D-4039-B33D-704E81B75366}" dt="2022-01-16T21:13:24.684" v="1634"/>
          <ac:cxnSpMkLst>
            <pc:docMk/>
            <pc:sldMk cId="2693077610" sldId="278"/>
            <ac:cxnSpMk id="35" creationId="{10D97114-81B2-407B-87EB-0924A16942B4}"/>
          </ac:cxnSpMkLst>
        </pc:cxnChg>
        <pc:cxnChg chg="mod">
          <ac:chgData name="mohammad Hosseinabady" userId="6cd969f51f917c9e" providerId="LiveId" clId="{E8EA12F8-E03D-4039-B33D-704E81B75366}" dt="2022-01-16T21:13:24.684" v="1634"/>
          <ac:cxnSpMkLst>
            <pc:docMk/>
            <pc:sldMk cId="2693077610" sldId="278"/>
            <ac:cxnSpMk id="36" creationId="{541CE195-3F62-4610-941F-34BFC9234E4B}"/>
          </ac:cxnSpMkLst>
        </pc:cxnChg>
        <pc:cxnChg chg="mod">
          <ac:chgData name="mohammad Hosseinabady" userId="6cd969f51f917c9e" providerId="LiveId" clId="{E8EA12F8-E03D-4039-B33D-704E81B75366}" dt="2022-01-16T21:13:24.684" v="1634"/>
          <ac:cxnSpMkLst>
            <pc:docMk/>
            <pc:sldMk cId="2693077610" sldId="278"/>
            <ac:cxnSpMk id="37" creationId="{51C80176-2AE9-4CC0-8E62-053AD4EBB59A}"/>
          </ac:cxnSpMkLst>
        </pc:cxnChg>
        <pc:cxnChg chg="mod">
          <ac:chgData name="mohammad Hosseinabady" userId="6cd969f51f917c9e" providerId="LiveId" clId="{E8EA12F8-E03D-4039-B33D-704E81B75366}" dt="2022-01-16T21:13:24.684" v="1634"/>
          <ac:cxnSpMkLst>
            <pc:docMk/>
            <pc:sldMk cId="2693077610" sldId="278"/>
            <ac:cxnSpMk id="38" creationId="{D50C8FD5-58A4-4FA0-9875-F6E514FC9615}"/>
          </ac:cxnSpMkLst>
        </pc:cxnChg>
        <pc:cxnChg chg="mod">
          <ac:chgData name="mohammad Hosseinabady" userId="6cd969f51f917c9e" providerId="LiveId" clId="{E8EA12F8-E03D-4039-B33D-704E81B75366}" dt="2022-01-16T21:13:24.684" v="1634"/>
          <ac:cxnSpMkLst>
            <pc:docMk/>
            <pc:sldMk cId="2693077610" sldId="278"/>
            <ac:cxnSpMk id="39" creationId="{F2913E70-6F0D-4E2B-82B0-426D064C1715}"/>
          </ac:cxnSpMkLst>
        </pc:cxnChg>
        <pc:cxnChg chg="mod">
          <ac:chgData name="mohammad Hosseinabady" userId="6cd969f51f917c9e" providerId="LiveId" clId="{E8EA12F8-E03D-4039-B33D-704E81B75366}" dt="2022-01-16T21:13:24.684" v="1634"/>
          <ac:cxnSpMkLst>
            <pc:docMk/>
            <pc:sldMk cId="2693077610" sldId="278"/>
            <ac:cxnSpMk id="40" creationId="{58B4C438-40E8-4A49-9C0C-5595FAD75801}"/>
          </ac:cxnSpMkLst>
        </pc:cxnChg>
        <pc:cxnChg chg="mod">
          <ac:chgData name="mohammad Hosseinabady" userId="6cd969f51f917c9e" providerId="LiveId" clId="{E8EA12F8-E03D-4039-B33D-704E81B75366}" dt="2022-01-16T21:13:24.684" v="1634"/>
          <ac:cxnSpMkLst>
            <pc:docMk/>
            <pc:sldMk cId="2693077610" sldId="278"/>
            <ac:cxnSpMk id="41" creationId="{30BFA536-3FA5-406C-AE60-11C33491806D}"/>
          </ac:cxnSpMkLst>
        </pc:cxnChg>
        <pc:cxnChg chg="mod">
          <ac:chgData name="mohammad Hosseinabady" userId="6cd969f51f917c9e" providerId="LiveId" clId="{E8EA12F8-E03D-4039-B33D-704E81B75366}" dt="2022-01-16T21:13:24.684" v="1634"/>
          <ac:cxnSpMkLst>
            <pc:docMk/>
            <pc:sldMk cId="2693077610" sldId="278"/>
            <ac:cxnSpMk id="42" creationId="{C7AA674D-678A-4BD7-9763-CF8A5CBCF914}"/>
          </ac:cxnSpMkLst>
        </pc:cxnChg>
        <pc:cxnChg chg="mod">
          <ac:chgData name="mohammad Hosseinabady" userId="6cd969f51f917c9e" providerId="LiveId" clId="{E8EA12F8-E03D-4039-B33D-704E81B75366}" dt="2022-01-16T21:13:24.684" v="1634"/>
          <ac:cxnSpMkLst>
            <pc:docMk/>
            <pc:sldMk cId="2693077610" sldId="278"/>
            <ac:cxnSpMk id="43" creationId="{CE4B66E6-2C49-4732-9043-C64DC78B14F2}"/>
          </ac:cxnSpMkLst>
        </pc:cxnChg>
        <pc:cxnChg chg="mod">
          <ac:chgData name="mohammad Hosseinabady" userId="6cd969f51f917c9e" providerId="LiveId" clId="{E8EA12F8-E03D-4039-B33D-704E81B75366}" dt="2022-01-16T21:13:24.684" v="1634"/>
          <ac:cxnSpMkLst>
            <pc:docMk/>
            <pc:sldMk cId="2693077610" sldId="278"/>
            <ac:cxnSpMk id="44" creationId="{48731BBB-A798-4979-BACE-FA682727602E}"/>
          </ac:cxnSpMkLst>
        </pc:cxnChg>
        <pc:cxnChg chg="add mod">
          <ac:chgData name="mohammad Hosseinabady" userId="6cd969f51f917c9e" providerId="LiveId" clId="{E8EA12F8-E03D-4039-B33D-704E81B75366}" dt="2022-01-16T21:15:43.101" v="1681" actId="1076"/>
          <ac:cxnSpMkLst>
            <pc:docMk/>
            <pc:sldMk cId="2693077610" sldId="278"/>
            <ac:cxnSpMk id="46" creationId="{71C52494-C23A-496B-893E-B699F56034CD}"/>
          </ac:cxnSpMkLst>
        </pc:cxnChg>
        <pc:cxnChg chg="add mod">
          <ac:chgData name="mohammad Hosseinabady" userId="6cd969f51f917c9e" providerId="LiveId" clId="{E8EA12F8-E03D-4039-B33D-704E81B75366}" dt="2022-01-16T21:15:43.101" v="1681" actId="1076"/>
          <ac:cxnSpMkLst>
            <pc:docMk/>
            <pc:sldMk cId="2693077610" sldId="278"/>
            <ac:cxnSpMk id="47" creationId="{A9FC9F20-AAB5-44DE-9361-DDA7E5AF811B}"/>
          </ac:cxnSpMkLst>
        </pc:cxnChg>
        <pc:cxnChg chg="add mod">
          <ac:chgData name="mohammad Hosseinabady" userId="6cd969f51f917c9e" providerId="LiveId" clId="{E8EA12F8-E03D-4039-B33D-704E81B75366}" dt="2022-01-16T21:18:37.516" v="1759" actId="14100"/>
          <ac:cxnSpMkLst>
            <pc:docMk/>
            <pc:sldMk cId="2693077610" sldId="278"/>
            <ac:cxnSpMk id="49" creationId="{3A5DD398-F79D-4C98-B04C-71E0246DA1E8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58" creationId="{E929FCF7-DD10-48A9-B032-5AABE97AF51F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59" creationId="{DCBFF802-13E4-48A6-8F5C-4488CA83859D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60" creationId="{CC205281-E670-4C9C-A115-C1ABB7CCC12D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61" creationId="{59DE86D3-41D7-41FB-A0D0-CBC11EF6CF36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62" creationId="{1E90CACE-D68A-4B36-9361-CCCDCBC07527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63" creationId="{238DE9E5-7065-4EF2-840B-8346F018D335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64" creationId="{8F1692D6-F5D6-4319-9A53-27955A27F540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65" creationId="{B68ECA24-0027-4CDB-91F2-AF195D6458E9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66" creationId="{79F20B6E-00D6-4E48-BDF2-7B85697ACAA4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67" creationId="{0BAEE570-06CE-493B-9B40-BB298F109816}"/>
          </ac:cxnSpMkLst>
        </pc:cxnChg>
        <pc:cxnChg chg="add mod">
          <ac:chgData name="mohammad Hosseinabady" userId="6cd969f51f917c9e" providerId="LiveId" clId="{E8EA12F8-E03D-4039-B33D-704E81B75366}" dt="2022-01-16T21:15:18.342" v="1676" actId="1076"/>
          <ac:cxnSpMkLst>
            <pc:docMk/>
            <pc:sldMk cId="2693077610" sldId="278"/>
            <ac:cxnSpMk id="68" creationId="{973F8B9D-5A1E-42AA-AE3D-9C8BFF93CB66}"/>
          </ac:cxnSpMkLst>
        </pc:cxnChg>
        <pc:cxnChg chg="add mod">
          <ac:chgData name="mohammad Hosseinabady" userId="6cd969f51f917c9e" providerId="LiveId" clId="{E8EA12F8-E03D-4039-B33D-704E81B75366}" dt="2022-01-16T21:15:18.342" v="1676" actId="1076"/>
          <ac:cxnSpMkLst>
            <pc:docMk/>
            <pc:sldMk cId="2693077610" sldId="278"/>
            <ac:cxnSpMk id="69" creationId="{AB7A6948-CCB6-47E2-B8E2-3D037FC007C8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71" creationId="{0C19EF27-A176-4EA5-8ADE-0115895CE8B0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72" creationId="{2DA63161-9DFC-4FC4-95EB-2DBC1278A3FA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73" creationId="{56E9A53D-4CA2-41CA-B0E8-9DDAD86C855B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74" creationId="{C3B72BB7-AC8E-4038-B61F-3D2D34C1CA22}"/>
          </ac:cxnSpMkLst>
        </pc:cxnChg>
        <pc:cxnChg chg="add mod">
          <ac:chgData name="mohammad Hosseinabady" userId="6cd969f51f917c9e" providerId="LiveId" clId="{E8EA12F8-E03D-4039-B33D-704E81B75366}" dt="2022-01-16T21:15:18.342" v="1676" actId="1076"/>
          <ac:cxnSpMkLst>
            <pc:docMk/>
            <pc:sldMk cId="2693077610" sldId="278"/>
            <ac:cxnSpMk id="78" creationId="{8CB09504-A24A-42B5-AAD2-90EFF7A9735A}"/>
          </ac:cxnSpMkLst>
        </pc:cxnChg>
        <pc:cxnChg chg="add mod">
          <ac:chgData name="mohammad Hosseinabady" userId="6cd969f51f917c9e" providerId="LiveId" clId="{E8EA12F8-E03D-4039-B33D-704E81B75366}" dt="2022-01-16T21:15:18.342" v="1676" actId="1076"/>
          <ac:cxnSpMkLst>
            <pc:docMk/>
            <pc:sldMk cId="2693077610" sldId="278"/>
            <ac:cxnSpMk id="80" creationId="{8EFCD767-9F8D-4E0B-846E-E14CA283B585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85" creationId="{373B448E-5743-4052-8BFE-3F0EE892F285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86" creationId="{86F2092B-81E6-4ABA-9102-B0FBA36C1579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87" creationId="{2372894C-26A2-493A-9D42-5FADDF35B468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88" creationId="{E7341C21-49E5-4E84-B307-DEF2302D1243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89" creationId="{0D54359B-1AE2-48EB-832F-29B2D61ED6B3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90" creationId="{7D16E85E-B141-4FE3-A72D-F39217A3D116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91" creationId="{C592770F-9204-4284-9616-722F9649D8AA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92" creationId="{169E91F2-54F7-4B15-A897-D288F0A14DF3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93" creationId="{0AF71603-2832-4C25-ACF4-B07CCBF50D87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94" creationId="{EF5E00DA-8CA2-4B31-A758-EA61EFF90736}"/>
          </ac:cxnSpMkLst>
        </pc:cxnChg>
        <pc:cxnChg chg="mod">
          <ac:chgData name="mohammad Hosseinabady" userId="6cd969f51f917c9e" providerId="LiveId" clId="{E8EA12F8-E03D-4039-B33D-704E81B75366}" dt="2022-01-16T21:15:44.621" v="1682"/>
          <ac:cxnSpMkLst>
            <pc:docMk/>
            <pc:sldMk cId="2693077610" sldId="278"/>
            <ac:cxnSpMk id="96" creationId="{9B287FA0-490B-47D1-A621-E691B8D98ACB}"/>
          </ac:cxnSpMkLst>
        </pc:cxnChg>
        <pc:cxnChg chg="mod">
          <ac:chgData name="mohammad Hosseinabady" userId="6cd969f51f917c9e" providerId="LiveId" clId="{E8EA12F8-E03D-4039-B33D-704E81B75366}" dt="2022-01-16T21:15:44.621" v="1682"/>
          <ac:cxnSpMkLst>
            <pc:docMk/>
            <pc:sldMk cId="2693077610" sldId="278"/>
            <ac:cxnSpMk id="97" creationId="{3B79168F-8362-4B34-ADDF-4550870FE851}"/>
          </ac:cxnSpMkLst>
        </pc:cxnChg>
        <pc:cxnChg chg="mod">
          <ac:chgData name="mohammad Hosseinabady" userId="6cd969f51f917c9e" providerId="LiveId" clId="{E8EA12F8-E03D-4039-B33D-704E81B75366}" dt="2022-01-16T21:15:44.621" v="1682"/>
          <ac:cxnSpMkLst>
            <pc:docMk/>
            <pc:sldMk cId="2693077610" sldId="278"/>
            <ac:cxnSpMk id="98" creationId="{8A5C1890-17DB-4C13-82D2-45D0916A2936}"/>
          </ac:cxnSpMkLst>
        </pc:cxnChg>
        <pc:cxnChg chg="mod">
          <ac:chgData name="mohammad Hosseinabady" userId="6cd969f51f917c9e" providerId="LiveId" clId="{E8EA12F8-E03D-4039-B33D-704E81B75366}" dt="2022-01-16T21:15:44.621" v="1682"/>
          <ac:cxnSpMkLst>
            <pc:docMk/>
            <pc:sldMk cId="2693077610" sldId="278"/>
            <ac:cxnSpMk id="99" creationId="{7A31E39C-A2DE-4B22-8155-DAED6AC59658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04" creationId="{2032C2B9-CFED-4E6D-9752-6FBE78D5B397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05" creationId="{7C08874E-4214-4176-B9C2-880B765755E4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06" creationId="{07934A85-E628-4B74-9858-1E3C6D501979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07" creationId="{43F4001F-5075-4146-9368-591BA31083E1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08" creationId="{104A7A9E-D70E-4709-A012-767C17F82F68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09" creationId="{8E6D1C37-05E3-4FEF-8EA5-F898943F688F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10" creationId="{805452AA-CAB1-4ED9-B9AA-92C189CD925D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11" creationId="{8D8B98D7-EA5C-4960-8B1A-8B0EDF11FE41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12" creationId="{F4EBC72E-5386-46D8-9097-9FAC149756DD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13" creationId="{9045F81E-0C04-4DCF-B74C-1337799F00D1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15" creationId="{E6A2582A-724F-4708-A42F-CDA4B6277482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16" creationId="{6CCB9EC1-6AD1-4E52-ABBB-9E369640DC8C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17" creationId="{733FF3CA-6E87-4F54-BE6A-ED50C5269D83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18" creationId="{51B3C0C9-4D2E-4E37-987D-E3090B83F0FB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19" creationId="{6F926725-E5B9-4C2A-93E5-AA2972DD4F7E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20" creationId="{74D077F5-78E3-47C0-9677-04A0705806BD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21" creationId="{CD3A8B68-B781-464E-9BA5-E69E03B93812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22" creationId="{FE744079-90F1-4C3A-86CB-A026C0A2D117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23" creationId="{A37476EA-45CC-4AD0-B70D-57E2007DADFA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24" creationId="{F6BF6525-9FE9-4614-8C13-CD073A82FB13}"/>
          </ac:cxnSpMkLst>
        </pc:cxnChg>
        <pc:cxnChg chg="add 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25" creationId="{B673FF9D-8DAA-4AA2-BF37-33C245E9F30D}"/>
          </ac:cxnSpMkLst>
        </pc:cxnChg>
        <pc:cxnChg chg="add 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26" creationId="{AECB4A12-A73F-4744-9ECB-ECBF55613F61}"/>
          </ac:cxnSpMkLst>
        </pc:cxnChg>
        <pc:cxnChg chg="add 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27" creationId="{5055FDFB-7C41-4D7B-9E81-48CCA1A6F81E}"/>
          </ac:cxnSpMkLst>
        </pc:cxnChg>
        <pc:cxnChg chg="add mod">
          <ac:chgData name="mohammad Hosseinabady" userId="6cd969f51f917c9e" providerId="LiveId" clId="{E8EA12F8-E03D-4039-B33D-704E81B75366}" dt="2022-01-16T21:20:07.737" v="1780" actId="1076"/>
          <ac:cxnSpMkLst>
            <pc:docMk/>
            <pc:sldMk cId="2693077610" sldId="278"/>
            <ac:cxnSpMk id="132" creationId="{EAA90DB0-486A-43F7-A214-FBA591DBB8B4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34" creationId="{BAD02DB4-1054-44E0-BAC5-5B8045614E21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35" creationId="{694EB29E-E2CE-44D4-B806-8FA2A50F99BF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36" creationId="{6CA99273-30FE-4C6A-9B78-1DC0E5246E63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37" creationId="{1BE53933-876F-458F-9969-0E1F5DF36919}"/>
          </ac:cxnSpMkLst>
        </pc:cxnChg>
        <pc:cxnChg chg="add mod">
          <ac:chgData name="mohammad Hosseinabady" userId="6cd969f51f917c9e" providerId="LiveId" clId="{E8EA12F8-E03D-4039-B33D-704E81B75366}" dt="2022-01-16T21:18:30.175" v="1758" actId="14100"/>
          <ac:cxnSpMkLst>
            <pc:docMk/>
            <pc:sldMk cId="2693077610" sldId="278"/>
            <ac:cxnSpMk id="143" creationId="{4DBA73D8-8544-4411-8542-48F50F3EB446}"/>
          </ac:cxnSpMkLst>
        </pc:cxnChg>
        <pc:cxnChg chg="add 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46" creationId="{42373D11-40F6-4B72-9C4F-C6E416CE301F}"/>
          </ac:cxnSpMkLst>
        </pc:cxnChg>
      </pc:sldChg>
      <pc:sldChg chg="addSp delSp modSp add mod modAnim">
        <pc:chgData name="mohammad Hosseinabady" userId="6cd969f51f917c9e" providerId="LiveId" clId="{E8EA12F8-E03D-4039-B33D-704E81B75366}" dt="2022-01-16T21:50:14.153" v="2257" actId="20577"/>
        <pc:sldMkLst>
          <pc:docMk/>
          <pc:sldMk cId="2785918737" sldId="279"/>
        </pc:sldMkLst>
        <pc:spChg chg="mod">
          <ac:chgData name="mohammad Hosseinabady" userId="6cd969f51f917c9e" providerId="LiveId" clId="{E8EA12F8-E03D-4039-B33D-704E81B75366}" dt="2022-01-16T21:21:21.675" v="1790" actId="20577"/>
          <ac:spMkLst>
            <pc:docMk/>
            <pc:sldMk cId="2785918737" sldId="279"/>
            <ac:spMk id="2" creationId="{8D89F5D5-237D-42C6-8A74-06B51A492BB5}"/>
          </ac:spMkLst>
        </pc:spChg>
        <pc:spChg chg="mod">
          <ac:chgData name="mohammad Hosseinabady" userId="6cd969f51f917c9e" providerId="LiveId" clId="{E8EA12F8-E03D-4039-B33D-704E81B75366}" dt="2022-01-16T21:23:17.283" v="1819" actId="20577"/>
          <ac:spMkLst>
            <pc:docMk/>
            <pc:sldMk cId="2785918737" sldId="279"/>
            <ac:spMk id="22" creationId="{869BEB4C-DF4E-4D36-97C1-DDABB8524FE4}"/>
          </ac:spMkLst>
        </pc:spChg>
        <pc:spChg chg="mod">
          <ac:chgData name="mohammad Hosseinabady" userId="6cd969f51f917c9e" providerId="LiveId" clId="{E8EA12F8-E03D-4039-B33D-704E81B75366}" dt="2022-01-16T21:23:57.664" v="1832" actId="1076"/>
          <ac:spMkLst>
            <pc:docMk/>
            <pc:sldMk cId="2785918737" sldId="279"/>
            <ac:spMk id="55" creationId="{EB5C76F9-4851-480D-90B9-F1D7A032AEE6}"/>
          </ac:spMkLst>
        </pc:spChg>
        <pc:spChg chg="mod">
          <ac:chgData name="mohammad Hosseinabady" userId="6cd969f51f917c9e" providerId="LiveId" clId="{E8EA12F8-E03D-4039-B33D-704E81B75366}" dt="2022-01-16T21:24:09.363" v="1839" actId="1076"/>
          <ac:spMkLst>
            <pc:docMk/>
            <pc:sldMk cId="2785918737" sldId="279"/>
            <ac:spMk id="56" creationId="{AAB7A2DF-C959-4E4A-B6E2-1360642946C4}"/>
          </ac:spMkLst>
        </pc:spChg>
        <pc:spChg chg="mod">
          <ac:chgData name="mohammad Hosseinabady" userId="6cd969f51f917c9e" providerId="LiveId" clId="{E8EA12F8-E03D-4039-B33D-704E81B75366}" dt="2022-01-16T21:24:09.363" v="1839" actId="1076"/>
          <ac:spMkLst>
            <pc:docMk/>
            <pc:sldMk cId="2785918737" sldId="279"/>
            <ac:spMk id="79" creationId="{65A7083E-CB27-4CA2-9A86-2706F4D708B2}"/>
          </ac:spMkLst>
        </pc:spChg>
        <pc:spChg chg="mod">
          <ac:chgData name="mohammad Hosseinabady" userId="6cd969f51f917c9e" providerId="LiveId" clId="{E8EA12F8-E03D-4039-B33D-704E81B75366}" dt="2022-01-16T21:24:09.363" v="1839" actId="1076"/>
          <ac:spMkLst>
            <pc:docMk/>
            <pc:sldMk cId="2785918737" sldId="279"/>
            <ac:spMk id="81" creationId="{E6D28045-A148-4D23-B811-6A236D9FE8C6}"/>
          </ac:spMkLst>
        </pc:spChg>
        <pc:spChg chg="mod">
          <ac:chgData name="mohammad Hosseinabady" userId="6cd969f51f917c9e" providerId="LiveId" clId="{E8EA12F8-E03D-4039-B33D-704E81B75366}" dt="2022-01-16T21:25:30.890" v="1853" actId="20577"/>
          <ac:spMkLst>
            <pc:docMk/>
            <pc:sldMk cId="2785918737" sldId="279"/>
            <ac:spMk id="82" creationId="{BF9FAE4F-44AC-4E53-A77E-5265B9C13B03}"/>
          </ac:spMkLst>
        </pc:spChg>
        <pc:spChg chg="mod">
          <ac:chgData name="mohammad Hosseinabady" userId="6cd969f51f917c9e" providerId="LiveId" clId="{E8EA12F8-E03D-4039-B33D-704E81B75366}" dt="2022-01-16T21:24:09.363" v="1839" actId="1076"/>
          <ac:spMkLst>
            <pc:docMk/>
            <pc:sldMk cId="2785918737" sldId="279"/>
            <ac:spMk id="83" creationId="{A013DBDA-B2C4-4D31-9147-E7528F9825B1}"/>
          </ac:spMkLst>
        </pc:spChg>
        <pc:spChg chg="del">
          <ac:chgData name="mohammad Hosseinabady" userId="6cd969f51f917c9e" providerId="LiveId" clId="{E8EA12F8-E03D-4039-B33D-704E81B75366}" dt="2022-01-16T21:21:30.819" v="1792" actId="478"/>
          <ac:spMkLst>
            <pc:docMk/>
            <pc:sldMk cId="2785918737" sldId="279"/>
            <ac:spMk id="128" creationId="{4D33F76F-8407-4C31-9256-EFD5B34611D2}"/>
          </ac:spMkLst>
        </pc:spChg>
        <pc:spChg chg="del">
          <ac:chgData name="mohammad Hosseinabady" userId="6cd969f51f917c9e" providerId="LiveId" clId="{E8EA12F8-E03D-4039-B33D-704E81B75366}" dt="2022-01-16T21:21:30.819" v="1792" actId="478"/>
          <ac:spMkLst>
            <pc:docMk/>
            <pc:sldMk cId="2785918737" sldId="279"/>
            <ac:spMk id="129" creationId="{CFCE8929-C2E7-47E8-B5EC-1C0A6B013265}"/>
          </ac:spMkLst>
        </pc:spChg>
        <pc:spChg chg="del">
          <ac:chgData name="mohammad Hosseinabady" userId="6cd969f51f917c9e" providerId="LiveId" clId="{E8EA12F8-E03D-4039-B33D-704E81B75366}" dt="2022-01-16T21:21:30.819" v="1792" actId="478"/>
          <ac:spMkLst>
            <pc:docMk/>
            <pc:sldMk cId="2785918737" sldId="279"/>
            <ac:spMk id="130" creationId="{505F9DF2-B460-44BF-BD20-B44473774DCE}"/>
          </ac:spMkLst>
        </pc:spChg>
        <pc:spChg chg="del">
          <ac:chgData name="mohammad Hosseinabady" userId="6cd969f51f917c9e" providerId="LiveId" clId="{E8EA12F8-E03D-4039-B33D-704E81B75366}" dt="2022-01-16T21:23:25.330" v="1820" actId="478"/>
          <ac:spMkLst>
            <pc:docMk/>
            <pc:sldMk cId="2785918737" sldId="279"/>
            <ac:spMk id="141" creationId="{64D0D737-0D96-4B0D-8584-0C97F7CAA07D}"/>
          </ac:spMkLst>
        </pc:spChg>
        <pc:spChg chg="del mod">
          <ac:chgData name="mohammad Hosseinabady" userId="6cd969f51f917c9e" providerId="LiveId" clId="{E8EA12F8-E03D-4039-B33D-704E81B75366}" dt="2022-01-16T21:23:26.770" v="1821" actId="478"/>
          <ac:spMkLst>
            <pc:docMk/>
            <pc:sldMk cId="2785918737" sldId="279"/>
            <ac:spMk id="142" creationId="{60568E24-46F5-4A4F-A139-C6C50F9C7730}"/>
          </ac:spMkLst>
        </pc:spChg>
        <pc:spChg chg="add mod">
          <ac:chgData name="mohammad Hosseinabady" userId="6cd969f51f917c9e" providerId="LiveId" clId="{E8EA12F8-E03D-4039-B33D-704E81B75366}" dt="2022-01-16T21:23:41.072" v="1826" actId="20577"/>
          <ac:spMkLst>
            <pc:docMk/>
            <pc:sldMk cId="2785918737" sldId="279"/>
            <ac:spMk id="145" creationId="{7BE3B002-5E7C-42AF-91B1-7D82577D7F00}"/>
          </ac:spMkLst>
        </pc:spChg>
        <pc:spChg chg="add mod">
          <ac:chgData name="mohammad Hosseinabady" userId="6cd969f51f917c9e" providerId="LiveId" clId="{E8EA12F8-E03D-4039-B33D-704E81B75366}" dt="2022-01-16T21:23:51.604" v="1831" actId="20577"/>
          <ac:spMkLst>
            <pc:docMk/>
            <pc:sldMk cId="2785918737" sldId="279"/>
            <ac:spMk id="147" creationId="{AAEFCEC5-E093-4284-94C1-6C3DDD8FCDF7}"/>
          </ac:spMkLst>
        </pc:spChg>
        <pc:spChg chg="mod">
          <ac:chgData name="mohammad Hosseinabady" userId="6cd969f51f917c9e" providerId="LiveId" clId="{E8EA12F8-E03D-4039-B33D-704E81B75366}" dt="2022-01-16T21:22:41.726" v="1813" actId="1076"/>
          <ac:spMkLst>
            <pc:docMk/>
            <pc:sldMk cId="2785918737" sldId="279"/>
            <ac:spMk id="148" creationId="{1BFBE85A-FE54-4C86-80DE-76104DFDAFD7}"/>
          </ac:spMkLst>
        </pc:spChg>
        <pc:spChg chg="mod">
          <ac:chgData name="mohammad Hosseinabady" userId="6cd969f51f917c9e" providerId="LiveId" clId="{E8EA12F8-E03D-4039-B33D-704E81B75366}" dt="2022-01-16T21:22:45.424" v="1814" actId="1076"/>
          <ac:spMkLst>
            <pc:docMk/>
            <pc:sldMk cId="2785918737" sldId="279"/>
            <ac:spMk id="149" creationId="{C5195D63-122C-48D7-AD52-C53F50DD1453}"/>
          </ac:spMkLst>
        </pc:spChg>
        <pc:spChg chg="del">
          <ac:chgData name="mohammad Hosseinabady" userId="6cd969f51f917c9e" providerId="LiveId" clId="{E8EA12F8-E03D-4039-B33D-704E81B75366}" dt="2022-01-16T21:21:30.819" v="1792" actId="478"/>
          <ac:spMkLst>
            <pc:docMk/>
            <pc:sldMk cId="2785918737" sldId="279"/>
            <ac:spMk id="150" creationId="{647E1C6E-162D-4D30-A750-FCD641F16F56}"/>
          </ac:spMkLst>
        </pc:spChg>
        <pc:spChg chg="del">
          <ac:chgData name="mohammad Hosseinabady" userId="6cd969f51f917c9e" providerId="LiveId" clId="{E8EA12F8-E03D-4039-B33D-704E81B75366}" dt="2022-01-16T21:21:30.819" v="1792" actId="478"/>
          <ac:spMkLst>
            <pc:docMk/>
            <pc:sldMk cId="2785918737" sldId="279"/>
            <ac:spMk id="151" creationId="{852BA352-8614-4391-8A49-A84B80092C67}"/>
          </ac:spMkLst>
        </pc:spChg>
        <pc:spChg chg="add mod">
          <ac:chgData name="mohammad Hosseinabady" userId="6cd969f51f917c9e" providerId="LiveId" clId="{E8EA12F8-E03D-4039-B33D-704E81B75366}" dt="2022-01-16T21:24:05.596" v="1838" actId="20577"/>
          <ac:spMkLst>
            <pc:docMk/>
            <pc:sldMk cId="2785918737" sldId="279"/>
            <ac:spMk id="152" creationId="{AEF882FD-AF4E-42BE-8C88-BAAA87A5CBE6}"/>
          </ac:spMkLst>
        </pc:spChg>
        <pc:spChg chg="add mod">
          <ac:chgData name="mohammad Hosseinabady" userId="6cd969f51f917c9e" providerId="LiveId" clId="{E8EA12F8-E03D-4039-B33D-704E81B75366}" dt="2022-01-16T21:27:26.075" v="1922" actId="20577"/>
          <ac:spMkLst>
            <pc:docMk/>
            <pc:sldMk cId="2785918737" sldId="279"/>
            <ac:spMk id="153" creationId="{E913BE10-5F1C-4849-90E9-374D3C4C9F50}"/>
          </ac:spMkLst>
        </pc:spChg>
        <pc:spChg chg="add mod">
          <ac:chgData name="mohammad Hosseinabady" userId="6cd969f51f917c9e" providerId="LiveId" clId="{E8EA12F8-E03D-4039-B33D-704E81B75366}" dt="2022-01-16T21:25:21.226" v="1852" actId="20577"/>
          <ac:spMkLst>
            <pc:docMk/>
            <pc:sldMk cId="2785918737" sldId="279"/>
            <ac:spMk id="155" creationId="{7A36B637-6D80-470D-9ADD-7D75E252F9D4}"/>
          </ac:spMkLst>
        </pc:spChg>
        <pc:spChg chg="add mod">
          <ac:chgData name="mohammad Hosseinabady" userId="6cd969f51f917c9e" providerId="LiveId" clId="{E8EA12F8-E03D-4039-B33D-704E81B75366}" dt="2022-01-16T21:50:14.153" v="2257" actId="20577"/>
          <ac:spMkLst>
            <pc:docMk/>
            <pc:sldMk cId="2785918737" sldId="279"/>
            <ac:spMk id="156" creationId="{8D1A7F49-045B-4F5A-A974-D27A06E645EB}"/>
          </ac:spMkLst>
        </pc:spChg>
        <pc:grpChg chg="mod">
          <ac:chgData name="mohammad Hosseinabady" userId="6cd969f51f917c9e" providerId="LiveId" clId="{E8EA12F8-E03D-4039-B33D-704E81B75366}" dt="2022-01-16T21:22:11.114" v="1800" actId="1076"/>
          <ac:grpSpMkLst>
            <pc:docMk/>
            <pc:sldMk cId="2785918737" sldId="279"/>
            <ac:grpSpMk id="15" creationId="{8D8FCD90-56CB-438C-BC17-7C3483B064AE}"/>
          </ac:grpSpMkLst>
        </pc:grpChg>
        <pc:grpChg chg="mod">
          <ac:chgData name="mohammad Hosseinabady" userId="6cd969f51f917c9e" providerId="LiveId" clId="{E8EA12F8-E03D-4039-B33D-704E81B75366}" dt="2022-01-16T21:21:56.252" v="1796" actId="1076"/>
          <ac:grpSpMkLst>
            <pc:docMk/>
            <pc:sldMk cId="2785918737" sldId="279"/>
            <ac:grpSpMk id="23" creationId="{83A1162F-B43B-48D8-A79A-A62E434573D1}"/>
          </ac:grpSpMkLst>
        </pc:grpChg>
        <pc:grpChg chg="mod">
          <ac:chgData name="mohammad Hosseinabady" userId="6cd969f51f917c9e" providerId="LiveId" clId="{E8EA12F8-E03D-4039-B33D-704E81B75366}" dt="2022-01-16T21:24:09.363" v="1839" actId="1076"/>
          <ac:grpSpMkLst>
            <pc:docMk/>
            <pc:sldMk cId="2785918737" sldId="279"/>
            <ac:grpSpMk id="57" creationId="{FE7DD22A-3768-49FC-8B5F-CE40B3D84794}"/>
          </ac:grpSpMkLst>
        </pc:grpChg>
        <pc:grpChg chg="mod">
          <ac:chgData name="mohammad Hosseinabady" userId="6cd969f51f917c9e" providerId="LiveId" clId="{E8EA12F8-E03D-4039-B33D-704E81B75366}" dt="2022-01-16T21:24:09.363" v="1839" actId="1076"/>
          <ac:grpSpMkLst>
            <pc:docMk/>
            <pc:sldMk cId="2785918737" sldId="279"/>
            <ac:grpSpMk id="70" creationId="{30C4CCCA-8954-4BCA-B6B6-134822AD0573}"/>
          </ac:grpSpMkLst>
        </pc:grpChg>
        <pc:grpChg chg="del">
          <ac:chgData name="mohammad Hosseinabady" userId="6cd969f51f917c9e" providerId="LiveId" clId="{E8EA12F8-E03D-4039-B33D-704E81B75366}" dt="2022-01-16T21:21:30.819" v="1792" actId="478"/>
          <ac:grpSpMkLst>
            <pc:docMk/>
            <pc:sldMk cId="2785918737" sldId="279"/>
            <ac:grpSpMk id="84" creationId="{734B420E-A4D1-4BC7-A082-B76FBDEDBAE2}"/>
          </ac:grpSpMkLst>
        </pc:grpChg>
        <pc:grpChg chg="del">
          <ac:chgData name="mohammad Hosseinabady" userId="6cd969f51f917c9e" providerId="LiveId" clId="{E8EA12F8-E03D-4039-B33D-704E81B75366}" dt="2022-01-16T21:21:30.819" v="1792" actId="478"/>
          <ac:grpSpMkLst>
            <pc:docMk/>
            <pc:sldMk cId="2785918737" sldId="279"/>
            <ac:grpSpMk id="103" creationId="{4F4C59CF-1100-4D8F-BADD-80E7373D91FD}"/>
          </ac:grpSpMkLst>
        </pc:grpChg>
        <pc:grpChg chg="del">
          <ac:chgData name="mohammad Hosseinabady" userId="6cd969f51f917c9e" providerId="LiveId" clId="{E8EA12F8-E03D-4039-B33D-704E81B75366}" dt="2022-01-16T21:21:30.819" v="1792" actId="478"/>
          <ac:grpSpMkLst>
            <pc:docMk/>
            <pc:sldMk cId="2785918737" sldId="279"/>
            <ac:grpSpMk id="114" creationId="{CD329C27-E030-4777-8E92-A3B1DB4BE7FD}"/>
          </ac:grpSpMkLst>
        </pc:grpChg>
        <pc:grpChg chg="del">
          <ac:chgData name="mohammad Hosseinabady" userId="6cd969f51f917c9e" providerId="LiveId" clId="{E8EA12F8-E03D-4039-B33D-704E81B75366}" dt="2022-01-16T21:21:30.819" v="1792" actId="478"/>
          <ac:grpSpMkLst>
            <pc:docMk/>
            <pc:sldMk cId="2785918737" sldId="279"/>
            <ac:grpSpMk id="133" creationId="{CEA69B32-E4AB-4697-8207-B354F54251F5}"/>
          </ac:grpSpMkLst>
        </pc:grpChg>
        <pc:cxnChg chg="mod">
          <ac:chgData name="mohammad Hosseinabady" userId="6cd969f51f917c9e" providerId="LiveId" clId="{E8EA12F8-E03D-4039-B33D-704E81B75366}" dt="2022-01-16T21:22:13.813" v="1801" actId="14100"/>
          <ac:cxnSpMkLst>
            <pc:docMk/>
            <pc:sldMk cId="2785918737" sldId="279"/>
            <ac:cxnSpMk id="46" creationId="{71C52494-C23A-496B-893E-B699F56034CD}"/>
          </ac:cxnSpMkLst>
        </pc:cxnChg>
        <pc:cxnChg chg="mod">
          <ac:chgData name="mohammad Hosseinabady" userId="6cd969f51f917c9e" providerId="LiveId" clId="{E8EA12F8-E03D-4039-B33D-704E81B75366}" dt="2022-01-16T21:22:16.271" v="1802" actId="14100"/>
          <ac:cxnSpMkLst>
            <pc:docMk/>
            <pc:sldMk cId="2785918737" sldId="279"/>
            <ac:cxnSpMk id="47" creationId="{A9FC9F20-AAB5-44DE-9361-DDA7E5AF811B}"/>
          </ac:cxnSpMkLst>
        </pc:cxnChg>
        <pc:cxnChg chg="mod">
          <ac:chgData name="mohammad Hosseinabady" userId="6cd969f51f917c9e" providerId="LiveId" clId="{E8EA12F8-E03D-4039-B33D-704E81B75366}" dt="2022-01-16T21:22:48.672" v="1815" actId="14100"/>
          <ac:cxnSpMkLst>
            <pc:docMk/>
            <pc:sldMk cId="2785918737" sldId="279"/>
            <ac:cxnSpMk id="49" creationId="{3A5DD398-F79D-4C98-B04C-71E0246DA1E8}"/>
          </ac:cxnSpMkLst>
        </pc:cxnChg>
        <pc:cxnChg chg="mod">
          <ac:chgData name="mohammad Hosseinabady" userId="6cd969f51f917c9e" providerId="LiveId" clId="{E8EA12F8-E03D-4039-B33D-704E81B75366}" dt="2022-01-16T21:24:09.363" v="1839" actId="1076"/>
          <ac:cxnSpMkLst>
            <pc:docMk/>
            <pc:sldMk cId="2785918737" sldId="279"/>
            <ac:cxnSpMk id="68" creationId="{973F8B9D-5A1E-42AA-AE3D-9C8BFF93CB66}"/>
          </ac:cxnSpMkLst>
        </pc:cxnChg>
        <pc:cxnChg chg="mod">
          <ac:chgData name="mohammad Hosseinabady" userId="6cd969f51f917c9e" providerId="LiveId" clId="{E8EA12F8-E03D-4039-B33D-704E81B75366}" dt="2022-01-16T21:24:09.363" v="1839" actId="1076"/>
          <ac:cxnSpMkLst>
            <pc:docMk/>
            <pc:sldMk cId="2785918737" sldId="279"/>
            <ac:cxnSpMk id="69" creationId="{AB7A6948-CCB6-47E2-B8E2-3D037FC007C8}"/>
          </ac:cxnSpMkLst>
        </pc:cxnChg>
        <pc:cxnChg chg="mod">
          <ac:chgData name="mohammad Hosseinabady" userId="6cd969f51f917c9e" providerId="LiveId" clId="{E8EA12F8-E03D-4039-B33D-704E81B75366}" dt="2022-01-16T21:24:09.363" v="1839" actId="1076"/>
          <ac:cxnSpMkLst>
            <pc:docMk/>
            <pc:sldMk cId="2785918737" sldId="279"/>
            <ac:cxnSpMk id="78" creationId="{8CB09504-A24A-42B5-AAD2-90EFF7A9735A}"/>
          </ac:cxnSpMkLst>
        </pc:cxnChg>
        <pc:cxnChg chg="mod">
          <ac:chgData name="mohammad Hosseinabady" userId="6cd969f51f917c9e" providerId="LiveId" clId="{E8EA12F8-E03D-4039-B33D-704E81B75366}" dt="2022-01-16T21:24:09.363" v="1839" actId="1076"/>
          <ac:cxnSpMkLst>
            <pc:docMk/>
            <pc:sldMk cId="2785918737" sldId="279"/>
            <ac:cxnSpMk id="80" creationId="{8EFCD767-9F8D-4E0B-846E-E14CA283B585}"/>
          </ac:cxnSpMkLst>
        </pc:cxnChg>
        <pc:cxnChg chg="del">
          <ac:chgData name="mohammad Hosseinabady" userId="6cd969f51f917c9e" providerId="LiveId" clId="{E8EA12F8-E03D-4039-B33D-704E81B75366}" dt="2022-01-16T21:21:30.819" v="1792" actId="478"/>
          <ac:cxnSpMkLst>
            <pc:docMk/>
            <pc:sldMk cId="2785918737" sldId="279"/>
            <ac:cxnSpMk id="125" creationId="{B673FF9D-8DAA-4AA2-BF37-33C245E9F30D}"/>
          </ac:cxnSpMkLst>
        </pc:cxnChg>
        <pc:cxnChg chg="del">
          <ac:chgData name="mohammad Hosseinabady" userId="6cd969f51f917c9e" providerId="LiveId" clId="{E8EA12F8-E03D-4039-B33D-704E81B75366}" dt="2022-01-16T21:21:30.819" v="1792" actId="478"/>
          <ac:cxnSpMkLst>
            <pc:docMk/>
            <pc:sldMk cId="2785918737" sldId="279"/>
            <ac:cxnSpMk id="126" creationId="{AECB4A12-A73F-4744-9ECB-ECBF55613F61}"/>
          </ac:cxnSpMkLst>
        </pc:cxnChg>
        <pc:cxnChg chg="del">
          <ac:chgData name="mohammad Hosseinabady" userId="6cd969f51f917c9e" providerId="LiveId" clId="{E8EA12F8-E03D-4039-B33D-704E81B75366}" dt="2022-01-16T21:21:30.819" v="1792" actId="478"/>
          <ac:cxnSpMkLst>
            <pc:docMk/>
            <pc:sldMk cId="2785918737" sldId="279"/>
            <ac:cxnSpMk id="127" creationId="{5055FDFB-7C41-4D7B-9E81-48CCA1A6F81E}"/>
          </ac:cxnSpMkLst>
        </pc:cxnChg>
        <pc:cxnChg chg="del">
          <ac:chgData name="mohammad Hosseinabady" userId="6cd969f51f917c9e" providerId="LiveId" clId="{E8EA12F8-E03D-4039-B33D-704E81B75366}" dt="2022-01-16T21:21:30.819" v="1792" actId="478"/>
          <ac:cxnSpMkLst>
            <pc:docMk/>
            <pc:sldMk cId="2785918737" sldId="279"/>
            <ac:cxnSpMk id="132" creationId="{EAA90DB0-486A-43F7-A214-FBA591DBB8B4}"/>
          </ac:cxnSpMkLst>
        </pc:cxnChg>
        <pc:cxnChg chg="mod">
          <ac:chgData name="mohammad Hosseinabady" userId="6cd969f51f917c9e" providerId="LiveId" clId="{E8EA12F8-E03D-4039-B33D-704E81B75366}" dt="2022-01-16T21:22:39.828" v="1812" actId="14100"/>
          <ac:cxnSpMkLst>
            <pc:docMk/>
            <pc:sldMk cId="2785918737" sldId="279"/>
            <ac:cxnSpMk id="143" creationId="{4DBA73D8-8544-4411-8542-48F50F3EB446}"/>
          </ac:cxnSpMkLst>
        </pc:cxnChg>
        <pc:cxnChg chg="add mod">
          <ac:chgData name="mohammad Hosseinabady" userId="6cd969f51f917c9e" providerId="LiveId" clId="{E8EA12F8-E03D-4039-B33D-704E81B75366}" dt="2022-01-16T21:25:08.598" v="1847" actId="1036"/>
          <ac:cxnSpMkLst>
            <pc:docMk/>
            <pc:sldMk cId="2785918737" sldId="279"/>
            <ac:cxnSpMk id="144" creationId="{26F87E2D-B500-481D-A70A-95D38149CBB4}"/>
          </ac:cxnSpMkLst>
        </pc:cxnChg>
        <pc:cxnChg chg="del">
          <ac:chgData name="mohammad Hosseinabady" userId="6cd969f51f917c9e" providerId="LiveId" clId="{E8EA12F8-E03D-4039-B33D-704E81B75366}" dt="2022-01-16T21:21:30.819" v="1792" actId="478"/>
          <ac:cxnSpMkLst>
            <pc:docMk/>
            <pc:sldMk cId="2785918737" sldId="279"/>
            <ac:cxnSpMk id="146" creationId="{42373D11-40F6-4B72-9C4F-C6E416CE301F}"/>
          </ac:cxnSpMkLst>
        </pc:cxnChg>
        <pc:cxnChg chg="add mod">
          <ac:chgData name="mohammad Hosseinabady" userId="6cd969f51f917c9e" providerId="LiveId" clId="{E8EA12F8-E03D-4039-B33D-704E81B75366}" dt="2022-01-16T21:25:14.661" v="1849" actId="1076"/>
          <ac:cxnSpMkLst>
            <pc:docMk/>
            <pc:sldMk cId="2785918737" sldId="279"/>
            <ac:cxnSpMk id="154" creationId="{622FCF39-583C-4361-B972-81F12C3B590B}"/>
          </ac:cxnSpMkLst>
        </pc:cxnChg>
      </pc:sldChg>
      <pc:sldChg chg="addSp delSp modSp new mod modAnim">
        <pc:chgData name="mohammad Hosseinabady" userId="6cd969f51f917c9e" providerId="LiveId" clId="{E8EA12F8-E03D-4039-B33D-704E81B75366}" dt="2022-01-16T21:41:37.164" v="2114"/>
        <pc:sldMkLst>
          <pc:docMk/>
          <pc:sldMk cId="990972433" sldId="280"/>
        </pc:sldMkLst>
        <pc:spChg chg="mod">
          <ac:chgData name="mohammad Hosseinabady" userId="6cd969f51f917c9e" providerId="LiveId" clId="{E8EA12F8-E03D-4039-B33D-704E81B75366}" dt="2022-01-16T21:30:51.361" v="1982" actId="20577"/>
          <ac:spMkLst>
            <pc:docMk/>
            <pc:sldMk cId="990972433" sldId="280"/>
            <ac:spMk id="2" creationId="{E15509B5-B1B3-4DF9-859C-E650AA4F3A54}"/>
          </ac:spMkLst>
        </pc:spChg>
        <pc:spChg chg="del">
          <ac:chgData name="mohammad Hosseinabady" userId="6cd969f51f917c9e" providerId="LiveId" clId="{E8EA12F8-E03D-4039-B33D-704E81B75366}" dt="2022-01-16T21:34:41.204" v="1983" actId="478"/>
          <ac:spMkLst>
            <pc:docMk/>
            <pc:sldMk cId="990972433" sldId="280"/>
            <ac:spMk id="3" creationId="{3309340E-77AC-40AF-9EC7-72ACEFE4A189}"/>
          </ac:spMkLst>
        </pc:spChg>
        <pc:spChg chg="add mod">
          <ac:chgData name="mohammad Hosseinabady" userId="6cd969f51f917c9e" providerId="LiveId" clId="{E8EA12F8-E03D-4039-B33D-704E81B75366}" dt="2022-01-16T21:39:45.661" v="2062" actId="1076"/>
          <ac:spMkLst>
            <pc:docMk/>
            <pc:sldMk cId="990972433" sldId="280"/>
            <ac:spMk id="5" creationId="{6A418E56-3FCF-49B5-BC6B-409FA2F3E496}"/>
          </ac:spMkLst>
        </pc:spChg>
        <pc:spChg chg="mod">
          <ac:chgData name="mohammad Hosseinabady" userId="6cd969f51f917c9e" providerId="LiveId" clId="{E8EA12F8-E03D-4039-B33D-704E81B75366}" dt="2022-01-16T21:35:03.703" v="1989"/>
          <ac:spMkLst>
            <pc:docMk/>
            <pc:sldMk cId="990972433" sldId="280"/>
            <ac:spMk id="22" creationId="{06A0BE4B-6FC5-41AE-A7A8-FBCAC4AD41D1}"/>
          </ac:spMkLst>
        </pc:spChg>
        <pc:spChg chg="mod">
          <ac:chgData name="mohammad Hosseinabady" userId="6cd969f51f917c9e" providerId="LiveId" clId="{E8EA12F8-E03D-4039-B33D-704E81B75366}" dt="2022-01-16T21:35:03.703" v="1989"/>
          <ac:spMkLst>
            <pc:docMk/>
            <pc:sldMk cId="990972433" sldId="280"/>
            <ac:spMk id="23" creationId="{D6B0A784-2A8E-4606-AB17-F29A470A18F4}"/>
          </ac:spMkLst>
        </pc:spChg>
        <pc:spChg chg="mod">
          <ac:chgData name="mohammad Hosseinabady" userId="6cd969f51f917c9e" providerId="LiveId" clId="{E8EA12F8-E03D-4039-B33D-704E81B75366}" dt="2022-01-16T21:35:03.703" v="1989"/>
          <ac:spMkLst>
            <pc:docMk/>
            <pc:sldMk cId="990972433" sldId="280"/>
            <ac:spMk id="24" creationId="{E8D096C2-4FDB-41D2-9454-A4336A41D8B7}"/>
          </ac:spMkLst>
        </pc:spChg>
        <pc:spChg chg="add mod">
          <ac:chgData name="mohammad Hosseinabady" userId="6cd969f51f917c9e" providerId="LiveId" clId="{E8EA12F8-E03D-4039-B33D-704E81B75366}" dt="2022-01-16T21:35:52.836" v="2004" actId="164"/>
          <ac:spMkLst>
            <pc:docMk/>
            <pc:sldMk cId="990972433" sldId="280"/>
            <ac:spMk id="30" creationId="{F9C1414E-12D8-48AC-A178-B181C3855F1B}"/>
          </ac:spMkLst>
        </pc:spChg>
        <pc:spChg chg="add mod">
          <ac:chgData name="mohammad Hosseinabady" userId="6cd969f51f917c9e" providerId="LiveId" clId="{E8EA12F8-E03D-4039-B33D-704E81B75366}" dt="2022-01-16T21:39:21.537" v="2057" actId="164"/>
          <ac:spMkLst>
            <pc:docMk/>
            <pc:sldMk cId="990972433" sldId="280"/>
            <ac:spMk id="47" creationId="{33E91331-F386-49E1-9DE1-AA99720862B3}"/>
          </ac:spMkLst>
        </pc:spChg>
        <pc:spChg chg="add mod">
          <ac:chgData name="mohammad Hosseinabady" userId="6cd969f51f917c9e" providerId="LiveId" clId="{E8EA12F8-E03D-4039-B33D-704E81B75366}" dt="2022-01-16T21:38:30.822" v="2046" actId="1076"/>
          <ac:spMkLst>
            <pc:docMk/>
            <pc:sldMk cId="990972433" sldId="280"/>
            <ac:spMk id="48" creationId="{28436574-22B1-49D6-B7E8-7566308C1E8E}"/>
          </ac:spMkLst>
        </pc:spChg>
        <pc:spChg chg="add del mod">
          <ac:chgData name="mohammad Hosseinabady" userId="6cd969f51f917c9e" providerId="LiveId" clId="{E8EA12F8-E03D-4039-B33D-704E81B75366}" dt="2022-01-16T21:38:44.180" v="2048"/>
          <ac:spMkLst>
            <pc:docMk/>
            <pc:sldMk cId="990972433" sldId="280"/>
            <ac:spMk id="49" creationId="{2301C813-D9B2-489E-8A95-63CB5090B491}"/>
          </ac:spMkLst>
        </pc:spChg>
        <pc:spChg chg="add mod">
          <ac:chgData name="mohammad Hosseinabady" userId="6cd969f51f917c9e" providerId="LiveId" clId="{E8EA12F8-E03D-4039-B33D-704E81B75366}" dt="2022-01-16T21:39:09.578" v="2055" actId="164"/>
          <ac:spMkLst>
            <pc:docMk/>
            <pc:sldMk cId="990972433" sldId="280"/>
            <ac:spMk id="50" creationId="{A7DDC7BE-AE32-4BE8-8AFD-3C9E1A161644}"/>
          </ac:spMkLst>
        </pc:spChg>
        <pc:spChg chg="add mod">
          <ac:chgData name="mohammad Hosseinabady" userId="6cd969f51f917c9e" providerId="LiveId" clId="{E8EA12F8-E03D-4039-B33D-704E81B75366}" dt="2022-01-16T21:39:09.578" v="2055" actId="164"/>
          <ac:spMkLst>
            <pc:docMk/>
            <pc:sldMk cId="990972433" sldId="280"/>
            <ac:spMk id="51" creationId="{85BCCC62-2A6F-44AB-8C19-55F38F5C9570}"/>
          </ac:spMkLst>
        </pc:spChg>
        <pc:spChg chg="add mod">
          <ac:chgData name="mohammad Hosseinabady" userId="6cd969f51f917c9e" providerId="LiveId" clId="{E8EA12F8-E03D-4039-B33D-704E81B75366}" dt="2022-01-16T21:40:23.692" v="2072" actId="1076"/>
          <ac:spMkLst>
            <pc:docMk/>
            <pc:sldMk cId="990972433" sldId="280"/>
            <ac:spMk id="54" creationId="{84E23246-0D6B-4C59-A29B-B0B5A4B40FE4}"/>
          </ac:spMkLst>
        </pc:spChg>
        <pc:spChg chg="add del mod">
          <ac:chgData name="mohammad Hosseinabady" userId="6cd969f51f917c9e" providerId="LiveId" clId="{E8EA12F8-E03D-4039-B33D-704E81B75366}" dt="2022-01-16T21:41:09.957" v="2109"/>
          <ac:spMkLst>
            <pc:docMk/>
            <pc:sldMk cId="990972433" sldId="280"/>
            <ac:spMk id="55" creationId="{EB18B708-DC4B-42DD-AD13-3502E8F25666}"/>
          </ac:spMkLst>
        </pc:spChg>
        <pc:spChg chg="add mod">
          <ac:chgData name="mohammad Hosseinabady" userId="6cd969f51f917c9e" providerId="LiveId" clId="{E8EA12F8-E03D-4039-B33D-704E81B75366}" dt="2022-01-16T21:41:08.578" v="2107" actId="207"/>
          <ac:spMkLst>
            <pc:docMk/>
            <pc:sldMk cId="990972433" sldId="280"/>
            <ac:spMk id="56" creationId="{B5140BCB-05B9-44FD-8461-534B2D2E6306}"/>
          </ac:spMkLst>
        </pc:spChg>
        <pc:grpChg chg="add mod">
          <ac:chgData name="mohammad Hosseinabady" userId="6cd969f51f917c9e" providerId="LiveId" clId="{E8EA12F8-E03D-4039-B33D-704E81B75366}" dt="2022-01-16T21:35:52.836" v="2004" actId="164"/>
          <ac:grpSpMkLst>
            <pc:docMk/>
            <pc:sldMk cId="990972433" sldId="280"/>
            <ac:grpSpMk id="6" creationId="{1AD36CB3-2743-43C9-93F4-203E71EE796F}"/>
          </ac:grpSpMkLst>
        </pc:grpChg>
        <pc:grpChg chg="add mod">
          <ac:chgData name="mohammad Hosseinabady" userId="6cd969f51f917c9e" providerId="LiveId" clId="{E8EA12F8-E03D-4039-B33D-704E81B75366}" dt="2022-01-16T21:35:52.836" v="2004" actId="164"/>
          <ac:grpSpMkLst>
            <pc:docMk/>
            <pc:sldMk cId="990972433" sldId="280"/>
            <ac:grpSpMk id="17" creationId="{38346F6D-851A-45B1-85F5-43C42E85616A}"/>
          </ac:grpSpMkLst>
        </pc:grpChg>
        <pc:grpChg chg="add mod">
          <ac:chgData name="mohammad Hosseinabady" userId="6cd969f51f917c9e" providerId="LiveId" clId="{E8EA12F8-E03D-4039-B33D-704E81B75366}" dt="2022-01-16T21:39:09.578" v="2055" actId="164"/>
          <ac:grpSpMkLst>
            <pc:docMk/>
            <pc:sldMk cId="990972433" sldId="280"/>
            <ac:grpSpMk id="31" creationId="{401E58E0-65AE-44D5-8F98-6F02CB1665A8}"/>
          </ac:grpSpMkLst>
        </pc:grpChg>
        <pc:grpChg chg="add mod">
          <ac:chgData name="mohammad Hosseinabady" userId="6cd969f51f917c9e" providerId="LiveId" clId="{E8EA12F8-E03D-4039-B33D-704E81B75366}" dt="2022-01-16T21:36:53.678" v="2025" actId="164"/>
          <ac:grpSpMkLst>
            <pc:docMk/>
            <pc:sldMk cId="990972433" sldId="280"/>
            <ac:grpSpMk id="32" creationId="{9EB11111-6071-4CB8-B323-9095DB89917F}"/>
          </ac:grpSpMkLst>
        </pc:grpChg>
        <pc:grpChg chg="add mod">
          <ac:chgData name="mohammad Hosseinabady" userId="6cd969f51f917c9e" providerId="LiveId" clId="{E8EA12F8-E03D-4039-B33D-704E81B75366}" dt="2022-01-16T21:39:21.537" v="2057" actId="164"/>
          <ac:grpSpMkLst>
            <pc:docMk/>
            <pc:sldMk cId="990972433" sldId="280"/>
            <ac:grpSpMk id="46" creationId="{EAB04789-5BB0-48A8-8218-589F1637A0D6}"/>
          </ac:grpSpMkLst>
        </pc:grpChg>
        <pc:grpChg chg="add mod">
          <ac:chgData name="mohammad Hosseinabady" userId="6cd969f51f917c9e" providerId="LiveId" clId="{E8EA12F8-E03D-4039-B33D-704E81B75366}" dt="2022-01-16T21:39:09.578" v="2055" actId="164"/>
          <ac:grpSpMkLst>
            <pc:docMk/>
            <pc:sldMk cId="990972433" sldId="280"/>
            <ac:grpSpMk id="52" creationId="{683EA3EA-EDC1-405B-9BAE-276AFFE7E986}"/>
          </ac:grpSpMkLst>
        </pc:grpChg>
        <pc:grpChg chg="add mod">
          <ac:chgData name="mohammad Hosseinabady" userId="6cd969f51f917c9e" providerId="LiveId" clId="{E8EA12F8-E03D-4039-B33D-704E81B75366}" dt="2022-01-16T21:39:21.537" v="2057" actId="164"/>
          <ac:grpSpMkLst>
            <pc:docMk/>
            <pc:sldMk cId="990972433" sldId="280"/>
            <ac:grpSpMk id="53" creationId="{B6FDE343-8E15-4CDA-8E01-B5D6FD33E475}"/>
          </ac:grpSpMkLst>
        </pc:grp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7" creationId="{13A0B14F-4C6D-420C-963C-CB8604DDF80D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8" creationId="{961766C7-C052-436A-9588-2624BDFDDCB2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9" creationId="{A5C3D984-BCE7-4492-B6C9-2612A0B10CD3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10" creationId="{8272FCB7-99B9-4836-B716-D910AF3B69D2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11" creationId="{535E81F4-7AB8-4885-8A43-96166CE2CE73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12" creationId="{13900556-C6AF-4C0A-8AFC-370AB0323F05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13" creationId="{D4649DD4-9539-44E4-851B-2BAEB8BCE7FC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14" creationId="{EC3FCBAB-E260-4129-A1FD-D373124C8DBA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15" creationId="{950EA5E4-68C1-4CDA-ABE5-FE45052BF4DA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16" creationId="{7808B777-5786-4813-BF7C-A0AC305FA285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18" creationId="{FCE9BA1C-5418-4C98-9E66-0FD008C653D0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19" creationId="{F8C19B9C-936C-415C-95A9-4415DD09906D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20" creationId="{E38E4AD2-E46F-4FB3-AF46-B832A23D5D78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21" creationId="{751DE2A4-5464-4C8C-91CB-68494D69F626}"/>
          </ac:cxnSpMkLst>
        </pc:cxnChg>
        <pc:cxnChg chg="add mod">
          <ac:chgData name="mohammad Hosseinabady" userId="6cd969f51f917c9e" providerId="LiveId" clId="{E8EA12F8-E03D-4039-B33D-704E81B75366}" dt="2022-01-16T21:35:52.836" v="2004" actId="164"/>
          <ac:cxnSpMkLst>
            <pc:docMk/>
            <pc:sldMk cId="990972433" sldId="280"/>
            <ac:cxnSpMk id="25" creationId="{2B7FB525-1516-4C5B-956A-09B4181D2571}"/>
          </ac:cxnSpMkLst>
        </pc:cxnChg>
        <pc:cxnChg chg="add mod">
          <ac:chgData name="mohammad Hosseinabady" userId="6cd969f51f917c9e" providerId="LiveId" clId="{E8EA12F8-E03D-4039-B33D-704E81B75366}" dt="2022-01-16T21:35:52.836" v="2004" actId="164"/>
          <ac:cxnSpMkLst>
            <pc:docMk/>
            <pc:sldMk cId="990972433" sldId="280"/>
            <ac:cxnSpMk id="26" creationId="{5FE560D2-E612-4353-BBAE-231C25040555}"/>
          </ac:cxnSpMkLst>
        </pc:cxnChg>
        <pc:cxnChg chg="add mod">
          <ac:chgData name="mohammad Hosseinabady" userId="6cd969f51f917c9e" providerId="LiveId" clId="{E8EA12F8-E03D-4039-B33D-704E81B75366}" dt="2022-01-16T21:35:52.836" v="2004" actId="164"/>
          <ac:cxnSpMkLst>
            <pc:docMk/>
            <pc:sldMk cId="990972433" sldId="280"/>
            <ac:cxnSpMk id="27" creationId="{DA0F9080-A982-46D2-9C32-B97B8CB54338}"/>
          </ac:cxnSpMkLst>
        </pc:cxnChg>
        <pc:cxnChg chg="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33" creationId="{D95601C6-520A-4F6F-B651-F34E38FF1115}"/>
          </ac:cxnSpMkLst>
        </pc:cxnChg>
        <pc:cxnChg chg="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34" creationId="{615B0738-74BE-40EF-8349-CD3045D07002}"/>
          </ac:cxnSpMkLst>
        </pc:cxnChg>
        <pc:cxnChg chg="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35" creationId="{B927F8CD-E3B4-41F5-80D2-921CBC03A753}"/>
          </ac:cxnSpMkLst>
        </pc:cxnChg>
        <pc:cxnChg chg="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36" creationId="{77F2F428-6577-4917-8F2C-06CED96F354F}"/>
          </ac:cxnSpMkLst>
        </pc:cxnChg>
        <pc:cxnChg chg="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37" creationId="{E6D2B21A-3F79-4131-B95B-197D07D41E1F}"/>
          </ac:cxnSpMkLst>
        </pc:cxnChg>
        <pc:cxnChg chg="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38" creationId="{20D2CA44-5236-40F6-B6DC-D54CC4228C51}"/>
          </ac:cxnSpMkLst>
        </pc:cxnChg>
        <pc:cxnChg chg="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39" creationId="{141E1EBD-D8C7-4B6A-B496-2A436B12B82D}"/>
          </ac:cxnSpMkLst>
        </pc:cxnChg>
        <pc:cxnChg chg="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40" creationId="{F22E8C97-C54E-4019-BE24-D816B60E6849}"/>
          </ac:cxnSpMkLst>
        </pc:cxnChg>
        <pc:cxnChg chg="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41" creationId="{5163EFEE-B783-4DCF-B836-5B14FF9C2F71}"/>
          </ac:cxnSpMkLst>
        </pc:cxnChg>
        <pc:cxnChg chg="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42" creationId="{B29B8FD5-0DBF-4880-8991-5694CBB5F21A}"/>
          </ac:cxnSpMkLst>
        </pc:cxnChg>
        <pc:cxnChg chg="add 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44" creationId="{4671E32E-E2CE-4F37-AA48-A69D24765824}"/>
          </ac:cxnSpMkLst>
        </pc:cxnChg>
        <pc:cxnChg chg="add 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45" creationId="{39E5F6B1-1BD7-4F90-851E-B2F982383DFD}"/>
          </ac:cxnSpMkLst>
        </pc:cxnChg>
      </pc:sldChg>
      <pc:sldChg chg="addSp delSp modSp add mod delAnim modAnim">
        <pc:chgData name="mohammad Hosseinabady" userId="6cd969f51f917c9e" providerId="LiveId" clId="{E8EA12F8-E03D-4039-B33D-704E81B75366}" dt="2022-01-16T21:56:25.847" v="2330"/>
        <pc:sldMkLst>
          <pc:docMk/>
          <pc:sldMk cId="3519223639" sldId="281"/>
        </pc:sldMkLst>
        <pc:spChg chg="mod">
          <ac:chgData name="mohammad Hosseinabady" userId="6cd969f51f917c9e" providerId="LiveId" clId="{E8EA12F8-E03D-4039-B33D-704E81B75366}" dt="2022-01-16T21:49:57.474" v="2240" actId="6549"/>
          <ac:spMkLst>
            <pc:docMk/>
            <pc:sldMk cId="3519223639" sldId="281"/>
            <ac:spMk id="56" creationId="{AAB7A2DF-C959-4E4A-B6E2-1360642946C4}"/>
          </ac:spMkLst>
        </pc:spChg>
        <pc:spChg chg="mod">
          <ac:chgData name="mohammad Hosseinabady" userId="6cd969f51f917c9e" providerId="LiveId" clId="{E8EA12F8-E03D-4039-B33D-704E81B75366}" dt="2022-01-16T21:49:57.474" v="2240" actId="6549"/>
          <ac:spMkLst>
            <pc:docMk/>
            <pc:sldMk cId="3519223639" sldId="281"/>
            <ac:spMk id="75" creationId="{55E05B12-9AA9-448F-A5E8-E916B13797ED}"/>
          </ac:spMkLst>
        </pc:spChg>
        <pc:spChg chg="mod">
          <ac:chgData name="mohammad Hosseinabady" userId="6cd969f51f917c9e" providerId="LiveId" clId="{E8EA12F8-E03D-4039-B33D-704E81B75366}" dt="2022-01-16T21:49:57.474" v="2240" actId="6549"/>
          <ac:spMkLst>
            <pc:docMk/>
            <pc:sldMk cId="3519223639" sldId="281"/>
            <ac:spMk id="76" creationId="{B451F2C3-670F-452E-BAA3-4783675580B4}"/>
          </ac:spMkLst>
        </pc:spChg>
        <pc:spChg chg="mod">
          <ac:chgData name="mohammad Hosseinabady" userId="6cd969f51f917c9e" providerId="LiveId" clId="{E8EA12F8-E03D-4039-B33D-704E81B75366}" dt="2022-01-16T21:49:57.474" v="2240" actId="6549"/>
          <ac:spMkLst>
            <pc:docMk/>
            <pc:sldMk cId="3519223639" sldId="281"/>
            <ac:spMk id="77" creationId="{6C1346B1-75CC-4277-B936-9785F1CDAA58}"/>
          </ac:spMkLst>
        </pc:spChg>
        <pc:spChg chg="mod">
          <ac:chgData name="mohammad Hosseinabady" userId="6cd969f51f917c9e" providerId="LiveId" clId="{E8EA12F8-E03D-4039-B33D-704E81B75366}" dt="2022-01-16T21:49:57.474" v="2240" actId="6549"/>
          <ac:spMkLst>
            <pc:docMk/>
            <pc:sldMk cId="3519223639" sldId="281"/>
            <ac:spMk id="79" creationId="{65A7083E-CB27-4CA2-9A86-2706F4D708B2}"/>
          </ac:spMkLst>
        </pc:spChg>
        <pc:spChg chg="mod">
          <ac:chgData name="mohammad Hosseinabady" userId="6cd969f51f917c9e" providerId="LiveId" clId="{E8EA12F8-E03D-4039-B33D-704E81B75366}" dt="2022-01-16T21:49:57.474" v="2240" actId="6549"/>
          <ac:spMkLst>
            <pc:docMk/>
            <pc:sldMk cId="3519223639" sldId="281"/>
            <ac:spMk id="81" creationId="{E6D28045-A148-4D23-B811-6A236D9FE8C6}"/>
          </ac:spMkLst>
        </pc:spChg>
        <pc:spChg chg="mod">
          <ac:chgData name="mohammad Hosseinabady" userId="6cd969f51f917c9e" providerId="LiveId" clId="{E8EA12F8-E03D-4039-B33D-704E81B75366}" dt="2022-01-16T21:49:57.474" v="2240" actId="6549"/>
          <ac:spMkLst>
            <pc:docMk/>
            <pc:sldMk cId="3519223639" sldId="281"/>
            <ac:spMk id="82" creationId="{BF9FAE4F-44AC-4E53-A77E-5265B9C13B03}"/>
          </ac:spMkLst>
        </pc:spChg>
        <pc:spChg chg="mod">
          <ac:chgData name="mohammad Hosseinabady" userId="6cd969f51f917c9e" providerId="LiveId" clId="{E8EA12F8-E03D-4039-B33D-704E81B75366}" dt="2022-01-16T21:49:57.474" v="2240" actId="6549"/>
          <ac:spMkLst>
            <pc:docMk/>
            <pc:sldMk cId="3519223639" sldId="281"/>
            <ac:spMk id="83" creationId="{A013DBDA-B2C4-4D31-9147-E7528F9825B1}"/>
          </ac:spMkLst>
        </pc:spChg>
        <pc:spChg chg="mod topLvl">
          <ac:chgData name="mohammad Hosseinabady" userId="6cd969f51f917c9e" providerId="LiveId" clId="{E8EA12F8-E03D-4039-B33D-704E81B75366}" dt="2022-01-16T21:45:20.237" v="2150" actId="1076"/>
          <ac:spMkLst>
            <pc:docMk/>
            <pc:sldMk cId="3519223639" sldId="281"/>
            <ac:spMk id="91" creationId="{C4D9A846-EE91-4982-8D85-E34728829F44}"/>
          </ac:spMkLst>
        </pc:spChg>
        <pc:spChg chg="add mod">
          <ac:chgData name="mohammad Hosseinabady" userId="6cd969f51f917c9e" providerId="LiveId" clId="{E8EA12F8-E03D-4039-B33D-704E81B75366}" dt="2022-01-16T21:45:42.734" v="2165" actId="14100"/>
          <ac:spMkLst>
            <pc:docMk/>
            <pc:sldMk cId="3519223639" sldId="281"/>
            <ac:spMk id="114" creationId="{6C1CCF25-6D21-4248-8446-863AA9A33EC0}"/>
          </ac:spMkLst>
        </pc:spChg>
        <pc:spChg chg="add mod">
          <ac:chgData name="mohammad Hosseinabady" userId="6cd969f51f917c9e" providerId="LiveId" clId="{E8EA12F8-E03D-4039-B33D-704E81B75366}" dt="2022-01-16T21:55:36.513" v="2320" actId="1076"/>
          <ac:spMkLst>
            <pc:docMk/>
            <pc:sldMk cId="3519223639" sldId="281"/>
            <ac:spMk id="115" creationId="{E3D76CEE-CACC-4C1F-9423-D3888F5E3C78}"/>
          </ac:spMkLst>
        </pc:spChg>
        <pc:spChg chg="mod topLvl">
          <ac:chgData name="mohammad Hosseinabady" userId="6cd969f51f917c9e" providerId="LiveId" clId="{E8EA12F8-E03D-4039-B33D-704E81B75366}" dt="2022-01-16T21:47:44.739" v="2194" actId="164"/>
          <ac:spMkLst>
            <pc:docMk/>
            <pc:sldMk cId="3519223639" sldId="281"/>
            <ac:spMk id="120" creationId="{0B63C56A-BECF-4476-8065-8B9BC8AAA238}"/>
          </ac:spMkLst>
        </pc:spChg>
        <pc:spChg chg="add mod">
          <ac:chgData name="mohammad Hosseinabady" userId="6cd969f51f917c9e" providerId="LiveId" clId="{E8EA12F8-E03D-4039-B33D-704E81B75366}" dt="2022-01-16T21:48:02.931" v="2199" actId="1076"/>
          <ac:spMkLst>
            <pc:docMk/>
            <pc:sldMk cId="3519223639" sldId="281"/>
            <ac:spMk id="140" creationId="{455862C8-7F8A-4A30-8E3F-36BE2106E29F}"/>
          </ac:spMkLst>
        </pc:spChg>
        <pc:spChg chg="add mod">
          <ac:chgData name="mohammad Hosseinabady" userId="6cd969f51f917c9e" providerId="LiveId" clId="{E8EA12F8-E03D-4039-B33D-704E81B75366}" dt="2022-01-16T21:54:57.870" v="2314" actId="1076"/>
          <ac:spMkLst>
            <pc:docMk/>
            <pc:sldMk cId="3519223639" sldId="281"/>
            <ac:spMk id="141" creationId="{F80584F2-6941-4F85-86AE-F879254FDA49}"/>
          </ac:spMkLst>
        </pc:spChg>
        <pc:spChg chg="mod">
          <ac:chgData name="mohammad Hosseinabady" userId="6cd969f51f917c9e" providerId="LiveId" clId="{E8EA12F8-E03D-4039-B33D-704E81B75366}" dt="2022-01-16T21:43:20.218" v="2123" actId="1076"/>
          <ac:spMkLst>
            <pc:docMk/>
            <pc:sldMk cId="3519223639" sldId="281"/>
            <ac:spMk id="148" creationId="{1BFBE85A-FE54-4C86-80DE-76104DFDAFD7}"/>
          </ac:spMkLst>
        </pc:spChg>
        <pc:spChg chg="del">
          <ac:chgData name="mohammad Hosseinabady" userId="6cd969f51f917c9e" providerId="LiveId" clId="{E8EA12F8-E03D-4039-B33D-704E81B75366}" dt="2022-01-16T21:42:54.073" v="2117" actId="478"/>
          <ac:spMkLst>
            <pc:docMk/>
            <pc:sldMk cId="3519223639" sldId="281"/>
            <ac:spMk id="149" creationId="{C5195D63-122C-48D7-AD52-C53F50DD1453}"/>
          </ac:spMkLst>
        </pc:spChg>
        <pc:spChg chg="mod">
          <ac:chgData name="mohammad Hosseinabady" userId="6cd969f51f917c9e" providerId="LiveId" clId="{E8EA12F8-E03D-4039-B33D-704E81B75366}" dt="2022-01-16T21:49:57.474" v="2240" actId="6549"/>
          <ac:spMkLst>
            <pc:docMk/>
            <pc:sldMk cId="3519223639" sldId="281"/>
            <ac:spMk id="153" creationId="{E913BE10-5F1C-4849-90E9-374D3C4C9F50}"/>
          </ac:spMkLst>
        </pc:spChg>
        <pc:spChg chg="mod">
          <ac:chgData name="mohammad Hosseinabady" userId="6cd969f51f917c9e" providerId="LiveId" clId="{E8EA12F8-E03D-4039-B33D-704E81B75366}" dt="2022-01-16T21:45:11.411" v="2149" actId="1076"/>
          <ac:spMkLst>
            <pc:docMk/>
            <pc:sldMk cId="3519223639" sldId="281"/>
            <ac:spMk id="155" creationId="{7A36B637-6D80-470D-9ADD-7D75E252F9D4}"/>
          </ac:spMkLst>
        </pc:spChg>
        <pc:spChg chg="mod">
          <ac:chgData name="mohammad Hosseinabady" userId="6cd969f51f917c9e" providerId="LiveId" clId="{E8EA12F8-E03D-4039-B33D-704E81B75366}" dt="2022-01-16T21:49:57.474" v="2240" actId="6549"/>
          <ac:spMkLst>
            <pc:docMk/>
            <pc:sldMk cId="3519223639" sldId="281"/>
            <ac:spMk id="156" creationId="{8D1A7F49-045B-4F5A-A974-D27A06E645EB}"/>
          </ac:spMkLst>
        </pc:spChg>
        <pc:grpChg chg="mod">
          <ac:chgData name="mohammad Hosseinabady" userId="6cd969f51f917c9e" providerId="LiveId" clId="{E8EA12F8-E03D-4039-B33D-704E81B75366}" dt="2022-01-16T21:49:57.474" v="2240" actId="6549"/>
          <ac:grpSpMkLst>
            <pc:docMk/>
            <pc:sldMk cId="3519223639" sldId="281"/>
            <ac:grpSpMk id="57" creationId="{FE7DD22A-3768-49FC-8B5F-CE40B3D84794}"/>
          </ac:grpSpMkLst>
        </pc:grpChg>
        <pc:grpChg chg="mod">
          <ac:chgData name="mohammad Hosseinabady" userId="6cd969f51f917c9e" providerId="LiveId" clId="{E8EA12F8-E03D-4039-B33D-704E81B75366}" dt="2022-01-16T21:49:57.474" v="2240" actId="6549"/>
          <ac:grpSpMkLst>
            <pc:docMk/>
            <pc:sldMk cId="3519223639" sldId="281"/>
            <ac:grpSpMk id="70" creationId="{30C4CCCA-8954-4BCA-B6B6-134822AD0573}"/>
          </ac:grpSpMkLst>
        </pc:grpChg>
        <pc:grpChg chg="add mod">
          <ac:chgData name="mohammad Hosseinabady" userId="6cd969f51f917c9e" providerId="LiveId" clId="{E8EA12F8-E03D-4039-B33D-704E81B75366}" dt="2022-01-16T21:44:28.017" v="2141" actId="164"/>
          <ac:grpSpMkLst>
            <pc:docMk/>
            <pc:sldMk cId="3519223639" sldId="281"/>
            <ac:grpSpMk id="84" creationId="{310649FC-A889-4D34-8FE9-D890467662A2}"/>
          </ac:grpSpMkLst>
        </pc:grpChg>
        <pc:grpChg chg="add mod">
          <ac:chgData name="mohammad Hosseinabady" userId="6cd969f51f917c9e" providerId="LiveId" clId="{E8EA12F8-E03D-4039-B33D-704E81B75366}" dt="2022-01-16T21:49:57.474" v="2240" actId="6549"/>
          <ac:grpSpMkLst>
            <pc:docMk/>
            <pc:sldMk cId="3519223639" sldId="281"/>
            <ac:grpSpMk id="86" creationId="{B2590B00-9E70-480B-BCD1-C74271A926BD}"/>
          </ac:grpSpMkLst>
        </pc:grpChg>
        <pc:grpChg chg="add del mod">
          <ac:chgData name="mohammad Hosseinabady" userId="6cd969f51f917c9e" providerId="LiveId" clId="{E8EA12F8-E03D-4039-B33D-704E81B75366}" dt="2022-01-16T21:43:11.583" v="2120" actId="165"/>
          <ac:grpSpMkLst>
            <pc:docMk/>
            <pc:sldMk cId="3519223639" sldId="281"/>
            <ac:grpSpMk id="89" creationId="{197D37A6-B5FC-4392-A885-854C7E5AEF23}"/>
          </ac:grpSpMkLst>
        </pc:grpChg>
        <pc:grpChg chg="del mod topLvl">
          <ac:chgData name="mohammad Hosseinabady" userId="6cd969f51f917c9e" providerId="LiveId" clId="{E8EA12F8-E03D-4039-B33D-704E81B75366}" dt="2022-01-16T21:43:17.158" v="2122" actId="165"/>
          <ac:grpSpMkLst>
            <pc:docMk/>
            <pc:sldMk cId="3519223639" sldId="281"/>
            <ac:grpSpMk id="90" creationId="{D6F2CE90-8EB1-4CB7-8F69-F30727774F1F}"/>
          </ac:grpSpMkLst>
        </pc:grpChg>
        <pc:grpChg chg="mod topLvl">
          <ac:chgData name="mohammad Hosseinabady" userId="6cd969f51f917c9e" providerId="LiveId" clId="{E8EA12F8-E03D-4039-B33D-704E81B75366}" dt="2022-01-16T21:44:28.017" v="2141" actId="164"/>
          <ac:grpSpMkLst>
            <pc:docMk/>
            <pc:sldMk cId="3519223639" sldId="281"/>
            <ac:grpSpMk id="92" creationId="{74026450-535C-421F-8F45-A6344928DA06}"/>
          </ac:grpSpMkLst>
        </pc:grpChg>
        <pc:grpChg chg="add mod">
          <ac:chgData name="mohammad Hosseinabady" userId="6cd969f51f917c9e" providerId="LiveId" clId="{E8EA12F8-E03D-4039-B33D-704E81B75366}" dt="2022-01-16T21:47:44.739" v="2194" actId="164"/>
          <ac:grpSpMkLst>
            <pc:docMk/>
            <pc:sldMk cId="3519223639" sldId="281"/>
            <ac:grpSpMk id="108" creationId="{615D67C3-2A27-4735-854A-5E6C6F4BDDAA}"/>
          </ac:grpSpMkLst>
        </pc:grpChg>
        <pc:grpChg chg="add del mod">
          <ac:chgData name="mohammad Hosseinabady" userId="6cd969f51f917c9e" providerId="LiveId" clId="{E8EA12F8-E03D-4039-B33D-704E81B75366}" dt="2022-01-16T21:46:55.373" v="2182" actId="165"/>
          <ac:grpSpMkLst>
            <pc:docMk/>
            <pc:sldMk cId="3519223639" sldId="281"/>
            <ac:grpSpMk id="116" creationId="{8658AD19-E836-4080-8D62-930916E61004}"/>
          </ac:grpSpMkLst>
        </pc:grpChg>
        <pc:grpChg chg="mod topLvl">
          <ac:chgData name="mohammad Hosseinabady" userId="6cd969f51f917c9e" providerId="LiveId" clId="{E8EA12F8-E03D-4039-B33D-704E81B75366}" dt="2022-01-16T21:47:44.739" v="2194" actId="164"/>
          <ac:grpSpMkLst>
            <pc:docMk/>
            <pc:sldMk cId="3519223639" sldId="281"/>
            <ac:grpSpMk id="117" creationId="{B45B929B-2282-4329-9DE6-8530E0D32BC3}"/>
          </ac:grpSpMkLst>
        </pc:grp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58" creationId="{E929FCF7-DD10-48A9-B032-5AABE97AF51F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59" creationId="{DCBFF802-13E4-48A6-8F5C-4488CA83859D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60" creationId="{CC205281-E670-4C9C-A115-C1ABB7CCC12D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61" creationId="{59DE86D3-41D7-41FB-A0D0-CBC11EF6CF36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62" creationId="{1E90CACE-D68A-4B36-9361-CCCDCBC07527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63" creationId="{238DE9E5-7065-4EF2-840B-8346F018D335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64" creationId="{8F1692D6-F5D6-4319-9A53-27955A27F540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65" creationId="{B68ECA24-0027-4CDB-91F2-AF195D6458E9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66" creationId="{79F20B6E-00D6-4E48-BDF2-7B85697ACAA4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67" creationId="{0BAEE570-06CE-493B-9B40-BB298F109816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68" creationId="{973F8B9D-5A1E-42AA-AE3D-9C8BFF93CB66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69" creationId="{AB7A6948-CCB6-47E2-B8E2-3D037FC007C8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71" creationId="{0C19EF27-A176-4EA5-8ADE-0115895CE8B0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72" creationId="{2DA63161-9DFC-4FC4-95EB-2DBC1278A3FA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73" creationId="{56E9A53D-4CA2-41CA-B0E8-9DDAD86C855B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74" creationId="{C3B72BB7-AC8E-4038-B61F-3D2D34C1CA22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78" creationId="{8CB09504-A24A-42B5-AAD2-90EFF7A9735A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80" creationId="{8EFCD767-9F8D-4E0B-846E-E14CA283B585}"/>
          </ac:cxnSpMkLst>
        </pc:cxnChg>
        <pc:cxnChg chg="mod topLvl">
          <ac:chgData name="mohammad Hosseinabady" userId="6cd969f51f917c9e" providerId="LiveId" clId="{E8EA12F8-E03D-4039-B33D-704E81B75366}" dt="2022-01-16T21:44:28.017" v="2141" actId="164"/>
          <ac:cxnSpMkLst>
            <pc:docMk/>
            <pc:sldMk cId="3519223639" sldId="281"/>
            <ac:cxnSpMk id="93" creationId="{3F845C28-EA48-48E4-8A35-C1D5AD902B9B}"/>
          </ac:cxnSpMkLst>
        </pc:cxnChg>
        <pc:cxnChg chg="mod topLvl">
          <ac:chgData name="mohammad Hosseinabady" userId="6cd969f51f917c9e" providerId="LiveId" clId="{E8EA12F8-E03D-4039-B33D-704E81B75366}" dt="2022-01-16T21:44:28.017" v="2141" actId="164"/>
          <ac:cxnSpMkLst>
            <pc:docMk/>
            <pc:sldMk cId="3519223639" sldId="281"/>
            <ac:cxnSpMk id="94" creationId="{052788A3-A6F8-479E-8FA8-52E874443714}"/>
          </ac:cxnSpMkLst>
        </pc:cxnChg>
        <pc:cxnChg chg="mod">
          <ac:chgData name="mohammad Hosseinabady" userId="6cd969f51f917c9e" providerId="LiveId" clId="{E8EA12F8-E03D-4039-B33D-704E81B75366}" dt="2022-01-16T21:43:43.956" v="2131" actId="14100"/>
          <ac:cxnSpMkLst>
            <pc:docMk/>
            <pc:sldMk cId="3519223639" sldId="281"/>
            <ac:cxnSpMk id="95" creationId="{E08833AF-0234-4041-AD9C-BF7F8ED53814}"/>
          </ac:cxnSpMkLst>
        </pc:cxnChg>
        <pc:cxnChg chg="mod">
          <ac:chgData name="mohammad Hosseinabady" userId="6cd969f51f917c9e" providerId="LiveId" clId="{E8EA12F8-E03D-4039-B33D-704E81B75366}" dt="2022-01-16T21:43:17.158" v="2122" actId="165"/>
          <ac:cxnSpMkLst>
            <pc:docMk/>
            <pc:sldMk cId="3519223639" sldId="281"/>
            <ac:cxnSpMk id="96" creationId="{F2CA25E4-98BB-4024-860D-ACEB3AE1568E}"/>
          </ac:cxnSpMkLst>
        </pc:cxnChg>
        <pc:cxnChg chg="mod">
          <ac:chgData name="mohammad Hosseinabady" userId="6cd969f51f917c9e" providerId="LiveId" clId="{E8EA12F8-E03D-4039-B33D-704E81B75366}" dt="2022-01-16T21:43:17.158" v="2122" actId="165"/>
          <ac:cxnSpMkLst>
            <pc:docMk/>
            <pc:sldMk cId="3519223639" sldId="281"/>
            <ac:cxnSpMk id="97" creationId="{3CA1BA12-42E1-4FD7-9EF3-CAAAC32112EC}"/>
          </ac:cxnSpMkLst>
        </pc:cxnChg>
        <pc:cxnChg chg="mod">
          <ac:chgData name="mohammad Hosseinabady" userId="6cd969f51f917c9e" providerId="LiveId" clId="{E8EA12F8-E03D-4039-B33D-704E81B75366}" dt="2022-01-16T21:43:17.158" v="2122" actId="165"/>
          <ac:cxnSpMkLst>
            <pc:docMk/>
            <pc:sldMk cId="3519223639" sldId="281"/>
            <ac:cxnSpMk id="98" creationId="{AF20CA88-9EA0-4729-9AAD-6F71A9010527}"/>
          </ac:cxnSpMkLst>
        </pc:cxnChg>
        <pc:cxnChg chg="mod">
          <ac:chgData name="mohammad Hosseinabady" userId="6cd969f51f917c9e" providerId="LiveId" clId="{E8EA12F8-E03D-4039-B33D-704E81B75366}" dt="2022-01-16T21:43:17.158" v="2122" actId="165"/>
          <ac:cxnSpMkLst>
            <pc:docMk/>
            <pc:sldMk cId="3519223639" sldId="281"/>
            <ac:cxnSpMk id="99" creationId="{C688B20D-6B0E-4DB3-B5BA-4826FBE4ABF6}"/>
          </ac:cxnSpMkLst>
        </pc:cxnChg>
        <pc:cxnChg chg="mod">
          <ac:chgData name="mohammad Hosseinabady" userId="6cd969f51f917c9e" providerId="LiveId" clId="{E8EA12F8-E03D-4039-B33D-704E81B75366}" dt="2022-01-16T21:43:17.158" v="2122" actId="165"/>
          <ac:cxnSpMkLst>
            <pc:docMk/>
            <pc:sldMk cId="3519223639" sldId="281"/>
            <ac:cxnSpMk id="100" creationId="{A715E9B8-1385-47C4-B1F6-073E5F4C1968}"/>
          </ac:cxnSpMkLst>
        </pc:cxnChg>
        <pc:cxnChg chg="mod">
          <ac:chgData name="mohammad Hosseinabady" userId="6cd969f51f917c9e" providerId="LiveId" clId="{E8EA12F8-E03D-4039-B33D-704E81B75366}" dt="2022-01-16T21:43:17.158" v="2122" actId="165"/>
          <ac:cxnSpMkLst>
            <pc:docMk/>
            <pc:sldMk cId="3519223639" sldId="281"/>
            <ac:cxnSpMk id="101" creationId="{382B5DE8-E48A-4AB9-B96B-C5E35C7D0337}"/>
          </ac:cxnSpMkLst>
        </pc:cxnChg>
        <pc:cxnChg chg="mod">
          <ac:chgData name="mohammad Hosseinabady" userId="6cd969f51f917c9e" providerId="LiveId" clId="{E8EA12F8-E03D-4039-B33D-704E81B75366}" dt="2022-01-16T21:43:17.158" v="2122" actId="165"/>
          <ac:cxnSpMkLst>
            <pc:docMk/>
            <pc:sldMk cId="3519223639" sldId="281"/>
            <ac:cxnSpMk id="102" creationId="{446AD420-3291-4B97-B104-E4F26F39C062}"/>
          </ac:cxnSpMkLst>
        </pc:cxnChg>
        <pc:cxnChg chg="mod">
          <ac:chgData name="mohammad Hosseinabady" userId="6cd969f51f917c9e" providerId="LiveId" clId="{E8EA12F8-E03D-4039-B33D-704E81B75366}" dt="2022-01-16T21:44:12.542" v="2139" actId="14100"/>
          <ac:cxnSpMkLst>
            <pc:docMk/>
            <pc:sldMk cId="3519223639" sldId="281"/>
            <ac:cxnSpMk id="103" creationId="{1AC76FB3-A9D0-4F6D-8655-37482F49B406}"/>
          </ac:cxnSpMkLst>
        </pc:cxnChg>
        <pc:cxnChg chg="mod">
          <ac:chgData name="mohammad Hosseinabady" userId="6cd969f51f917c9e" providerId="LiveId" clId="{E8EA12F8-E03D-4039-B33D-704E81B75366}" dt="2022-01-16T21:43:17.158" v="2122" actId="165"/>
          <ac:cxnSpMkLst>
            <pc:docMk/>
            <pc:sldMk cId="3519223639" sldId="281"/>
            <ac:cxnSpMk id="104" creationId="{07D90A3C-4F93-4A85-B334-C22F7969BEA8}"/>
          </ac:cxnSpMkLst>
        </pc:cxnChg>
        <pc:cxnChg chg="add mod">
          <ac:chgData name="mohammad Hosseinabady" userId="6cd969f51f917c9e" providerId="LiveId" clId="{E8EA12F8-E03D-4039-B33D-704E81B75366}" dt="2022-01-16T21:48:10.934" v="2200" actId="1582"/>
          <ac:cxnSpMkLst>
            <pc:docMk/>
            <pc:sldMk cId="3519223639" sldId="281"/>
            <ac:cxnSpMk id="110" creationId="{964470E1-0650-4DEF-94CA-B84447244051}"/>
          </ac:cxnSpMkLst>
        </pc:cxnChg>
        <pc:cxnChg chg="mod topLvl">
          <ac:chgData name="mohammad Hosseinabady" userId="6cd969f51f917c9e" providerId="LiveId" clId="{E8EA12F8-E03D-4039-B33D-704E81B75366}" dt="2022-01-16T21:47:44.739" v="2194" actId="164"/>
          <ac:cxnSpMkLst>
            <pc:docMk/>
            <pc:sldMk cId="3519223639" sldId="281"/>
            <ac:cxnSpMk id="118" creationId="{4BD8B558-2962-42AE-9087-F124D3D8ABBB}"/>
          </ac:cxnSpMkLst>
        </pc:cxnChg>
        <pc:cxnChg chg="mod topLvl">
          <ac:chgData name="mohammad Hosseinabady" userId="6cd969f51f917c9e" providerId="LiveId" clId="{E8EA12F8-E03D-4039-B33D-704E81B75366}" dt="2022-01-16T21:47:44.739" v="2194" actId="164"/>
          <ac:cxnSpMkLst>
            <pc:docMk/>
            <pc:sldMk cId="3519223639" sldId="281"/>
            <ac:cxnSpMk id="119" creationId="{92809081-D6BB-493F-918C-B72F76BDE2BD}"/>
          </ac:cxnSpMkLst>
        </pc:cxnChg>
        <pc:cxnChg chg="mod">
          <ac:chgData name="mohammad Hosseinabady" userId="6cd969f51f917c9e" providerId="LiveId" clId="{E8EA12F8-E03D-4039-B33D-704E81B75366}" dt="2022-01-16T21:46:59.931" v="2183" actId="14100"/>
          <ac:cxnSpMkLst>
            <pc:docMk/>
            <pc:sldMk cId="3519223639" sldId="281"/>
            <ac:cxnSpMk id="121" creationId="{83505741-1E4D-4FB9-A4E5-79EACA2D6DDD}"/>
          </ac:cxnSpMkLst>
        </pc:cxnChg>
        <pc:cxnChg chg="mod">
          <ac:chgData name="mohammad Hosseinabady" userId="6cd969f51f917c9e" providerId="LiveId" clId="{E8EA12F8-E03D-4039-B33D-704E81B75366}" dt="2022-01-16T21:46:55.373" v="2182" actId="165"/>
          <ac:cxnSpMkLst>
            <pc:docMk/>
            <pc:sldMk cId="3519223639" sldId="281"/>
            <ac:cxnSpMk id="122" creationId="{04FDE8FF-9C77-4805-9B36-EEE9FF5AE6BD}"/>
          </ac:cxnSpMkLst>
        </pc:cxnChg>
        <pc:cxnChg chg="mod">
          <ac:chgData name="mohammad Hosseinabady" userId="6cd969f51f917c9e" providerId="LiveId" clId="{E8EA12F8-E03D-4039-B33D-704E81B75366}" dt="2022-01-16T21:46:55.373" v="2182" actId="165"/>
          <ac:cxnSpMkLst>
            <pc:docMk/>
            <pc:sldMk cId="3519223639" sldId="281"/>
            <ac:cxnSpMk id="123" creationId="{63F16FCB-FAE5-45F5-A1CB-44CA60B0EEFE}"/>
          </ac:cxnSpMkLst>
        </pc:cxnChg>
        <pc:cxnChg chg="mod">
          <ac:chgData name="mohammad Hosseinabady" userId="6cd969f51f917c9e" providerId="LiveId" clId="{E8EA12F8-E03D-4039-B33D-704E81B75366}" dt="2022-01-16T21:46:55.373" v="2182" actId="165"/>
          <ac:cxnSpMkLst>
            <pc:docMk/>
            <pc:sldMk cId="3519223639" sldId="281"/>
            <ac:cxnSpMk id="124" creationId="{D2DD6716-B65F-4B2C-9C13-B7C73031FB2D}"/>
          </ac:cxnSpMkLst>
        </pc:cxnChg>
        <pc:cxnChg chg="mod">
          <ac:chgData name="mohammad Hosseinabady" userId="6cd969f51f917c9e" providerId="LiveId" clId="{E8EA12F8-E03D-4039-B33D-704E81B75366}" dt="2022-01-16T21:46:55.373" v="2182" actId="165"/>
          <ac:cxnSpMkLst>
            <pc:docMk/>
            <pc:sldMk cId="3519223639" sldId="281"/>
            <ac:cxnSpMk id="125" creationId="{EA305B00-18FF-490E-BF96-9F1784048E22}"/>
          </ac:cxnSpMkLst>
        </pc:cxnChg>
        <pc:cxnChg chg="mod">
          <ac:chgData name="mohammad Hosseinabady" userId="6cd969f51f917c9e" providerId="LiveId" clId="{E8EA12F8-E03D-4039-B33D-704E81B75366}" dt="2022-01-16T21:46:55.373" v="2182" actId="165"/>
          <ac:cxnSpMkLst>
            <pc:docMk/>
            <pc:sldMk cId="3519223639" sldId="281"/>
            <ac:cxnSpMk id="126" creationId="{A57CDF97-FA22-46B3-BE79-48DC8BA4E150}"/>
          </ac:cxnSpMkLst>
        </pc:cxnChg>
        <pc:cxnChg chg="mod">
          <ac:chgData name="mohammad Hosseinabady" userId="6cd969f51f917c9e" providerId="LiveId" clId="{E8EA12F8-E03D-4039-B33D-704E81B75366}" dt="2022-01-16T21:46:55.373" v="2182" actId="165"/>
          <ac:cxnSpMkLst>
            <pc:docMk/>
            <pc:sldMk cId="3519223639" sldId="281"/>
            <ac:cxnSpMk id="127" creationId="{286EE6D4-C778-46AC-9AFA-624DA8D54B33}"/>
          </ac:cxnSpMkLst>
        </pc:cxnChg>
        <pc:cxnChg chg="mod">
          <ac:chgData name="mohammad Hosseinabady" userId="6cd969f51f917c9e" providerId="LiveId" clId="{E8EA12F8-E03D-4039-B33D-704E81B75366}" dt="2022-01-16T21:46:55.373" v="2182" actId="165"/>
          <ac:cxnSpMkLst>
            <pc:docMk/>
            <pc:sldMk cId="3519223639" sldId="281"/>
            <ac:cxnSpMk id="128" creationId="{350C7175-2ABC-4A0E-8223-0D74A044F5AE}"/>
          </ac:cxnSpMkLst>
        </pc:cxnChg>
        <pc:cxnChg chg="mod">
          <ac:chgData name="mohammad Hosseinabady" userId="6cd969f51f917c9e" providerId="LiveId" clId="{E8EA12F8-E03D-4039-B33D-704E81B75366}" dt="2022-01-16T21:46:55.373" v="2182" actId="165"/>
          <ac:cxnSpMkLst>
            <pc:docMk/>
            <pc:sldMk cId="3519223639" sldId="281"/>
            <ac:cxnSpMk id="129" creationId="{2879C8EB-29C9-4ADE-8316-A13D00AEFE6A}"/>
          </ac:cxnSpMkLst>
        </pc:cxnChg>
        <pc:cxnChg chg="mod">
          <ac:chgData name="mohammad Hosseinabady" userId="6cd969f51f917c9e" providerId="LiveId" clId="{E8EA12F8-E03D-4039-B33D-704E81B75366}" dt="2022-01-16T21:46:55.373" v="2182" actId="165"/>
          <ac:cxnSpMkLst>
            <pc:docMk/>
            <pc:sldMk cId="3519223639" sldId="281"/>
            <ac:cxnSpMk id="130" creationId="{1E633C5E-A4E2-458A-B865-B7B160724301}"/>
          </ac:cxnSpMkLst>
        </pc:cxnChg>
        <pc:cxnChg chg="mod">
          <ac:chgData name="mohammad Hosseinabady" userId="6cd969f51f917c9e" providerId="LiveId" clId="{E8EA12F8-E03D-4039-B33D-704E81B75366}" dt="2022-01-16T21:44:31.322" v="2143" actId="14100"/>
          <ac:cxnSpMkLst>
            <pc:docMk/>
            <pc:sldMk cId="3519223639" sldId="281"/>
            <ac:cxnSpMk id="144" creationId="{26F87E2D-B500-481D-A70A-95D38149CBB4}"/>
          </ac:cxnSpMkLst>
        </pc:cxnChg>
        <pc:cxnChg chg="del">
          <ac:chgData name="mohammad Hosseinabady" userId="6cd969f51f917c9e" providerId="LiveId" clId="{E8EA12F8-E03D-4039-B33D-704E81B75366}" dt="2022-01-16T21:42:51.972" v="2116" actId="478"/>
          <ac:cxnSpMkLst>
            <pc:docMk/>
            <pc:sldMk cId="3519223639" sldId="281"/>
            <ac:cxnSpMk id="154" creationId="{622FCF39-583C-4361-B972-81F12C3B590B}"/>
          </ac:cxnSpMkLst>
        </pc:cxnChg>
      </pc:sldChg>
      <pc:sldChg chg="addSp modSp new mod">
        <pc:chgData name="mohammad Hosseinabady" userId="6cd969f51f917c9e" providerId="LiveId" clId="{E8EA12F8-E03D-4039-B33D-704E81B75366}" dt="2022-01-16T21:58:49.683" v="2421" actId="20577"/>
        <pc:sldMkLst>
          <pc:docMk/>
          <pc:sldMk cId="406029262" sldId="282"/>
        </pc:sldMkLst>
        <pc:spChg chg="mod">
          <ac:chgData name="mohammad Hosseinabady" userId="6cd969f51f917c9e" providerId="LiveId" clId="{E8EA12F8-E03D-4039-B33D-704E81B75366}" dt="2022-01-16T21:58:49.683" v="2421" actId="20577"/>
          <ac:spMkLst>
            <pc:docMk/>
            <pc:sldMk cId="406029262" sldId="282"/>
            <ac:spMk id="2" creationId="{2CBE0D47-CDDA-40B2-AA8A-CCD881D3A9D5}"/>
          </ac:spMkLst>
        </pc:spChg>
        <pc:graphicFrameChg chg="add modGraphic">
          <ac:chgData name="mohammad Hosseinabady" userId="6cd969f51f917c9e" providerId="LiveId" clId="{E8EA12F8-E03D-4039-B33D-704E81B75366}" dt="2022-01-16T21:57:45.428" v="2332" actId="27022"/>
          <ac:graphicFrameMkLst>
            <pc:docMk/>
            <pc:sldMk cId="406029262" sldId="282"/>
            <ac:graphicFrameMk id="5" creationId="{B2AF5325-7121-412A-A9CD-B21B9EAB205E}"/>
          </ac:graphicFrameMkLst>
        </pc:graphicFrameChg>
      </pc:sldChg>
      <pc:sldChg chg="addSp delSp modSp new mod modAnim">
        <pc:chgData name="mohammad Hosseinabady" userId="6cd969f51f917c9e" providerId="LiveId" clId="{E8EA12F8-E03D-4039-B33D-704E81B75366}" dt="2022-01-16T22:10:49.686" v="2573"/>
        <pc:sldMkLst>
          <pc:docMk/>
          <pc:sldMk cId="128495281" sldId="283"/>
        </pc:sldMkLst>
        <pc:spChg chg="mod">
          <ac:chgData name="mohammad Hosseinabady" userId="6cd969f51f917c9e" providerId="LiveId" clId="{E8EA12F8-E03D-4039-B33D-704E81B75366}" dt="2022-01-16T22:02:12.413" v="2435" actId="108"/>
          <ac:spMkLst>
            <pc:docMk/>
            <pc:sldMk cId="128495281" sldId="283"/>
            <ac:spMk id="2" creationId="{DECF6CB8-D0DD-479B-B932-F28F848F26C4}"/>
          </ac:spMkLst>
        </pc:spChg>
        <pc:spChg chg="del">
          <ac:chgData name="mohammad Hosseinabady" userId="6cd969f51f917c9e" providerId="LiveId" clId="{E8EA12F8-E03D-4039-B33D-704E81B75366}" dt="2022-01-16T22:02:16.980" v="2436" actId="478"/>
          <ac:spMkLst>
            <pc:docMk/>
            <pc:sldMk cId="128495281" sldId="283"/>
            <ac:spMk id="3" creationId="{B98AA129-431B-420F-9F41-31F9FDA2EBBF}"/>
          </ac:spMkLst>
        </pc:spChg>
        <pc:spChg chg="add mod">
          <ac:chgData name="mohammad Hosseinabady" userId="6cd969f51f917c9e" providerId="LiveId" clId="{E8EA12F8-E03D-4039-B33D-704E81B75366}" dt="2022-01-16T22:05:14.238" v="2491" actId="313"/>
          <ac:spMkLst>
            <pc:docMk/>
            <pc:sldMk cId="128495281" sldId="283"/>
            <ac:spMk id="4" creationId="{6D24184A-C1A5-48C0-8ED2-9D87982B63DC}"/>
          </ac:spMkLst>
        </pc:spChg>
        <pc:spChg chg="add del">
          <ac:chgData name="mohammad Hosseinabady" userId="6cd969f51f917c9e" providerId="LiveId" clId="{E8EA12F8-E03D-4039-B33D-704E81B75366}" dt="2022-01-16T22:04:10.260" v="2469" actId="478"/>
          <ac:spMkLst>
            <pc:docMk/>
            <pc:sldMk cId="128495281" sldId="283"/>
            <ac:spMk id="13" creationId="{09C63D94-19CB-49F8-9DE3-AADB4D303D2A}"/>
          </ac:spMkLst>
        </pc:spChg>
        <pc:spChg chg="add mod">
          <ac:chgData name="mohammad Hosseinabady" userId="6cd969f51f917c9e" providerId="LiveId" clId="{E8EA12F8-E03D-4039-B33D-704E81B75366}" dt="2022-01-16T22:06:52.595" v="2507" actId="6549"/>
          <ac:spMkLst>
            <pc:docMk/>
            <pc:sldMk cId="128495281" sldId="283"/>
            <ac:spMk id="28" creationId="{54AFA08E-F83A-4B8E-840B-4D94E3CD9FFC}"/>
          </ac:spMkLst>
        </pc:spChg>
        <pc:spChg chg="add mod">
          <ac:chgData name="mohammad Hosseinabady" userId="6cd969f51f917c9e" providerId="LiveId" clId="{E8EA12F8-E03D-4039-B33D-704E81B75366}" dt="2022-01-16T22:09:26.019" v="2543" actId="1076"/>
          <ac:spMkLst>
            <pc:docMk/>
            <pc:sldMk cId="128495281" sldId="283"/>
            <ac:spMk id="30" creationId="{06657DB3-047C-4511-8321-6749C32E1820}"/>
          </ac:spMkLst>
        </pc:spChg>
        <pc:spChg chg="mod">
          <ac:chgData name="mohammad Hosseinabady" userId="6cd969f51f917c9e" providerId="LiveId" clId="{E8EA12F8-E03D-4039-B33D-704E81B75366}" dt="2022-01-16T22:08:50.512" v="2535"/>
          <ac:spMkLst>
            <pc:docMk/>
            <pc:sldMk cId="128495281" sldId="283"/>
            <ac:spMk id="33" creationId="{6B424C02-9230-4445-9157-4D4894FB1F85}"/>
          </ac:spMkLst>
        </pc:spChg>
        <pc:spChg chg="mod">
          <ac:chgData name="mohammad Hosseinabady" userId="6cd969f51f917c9e" providerId="LiveId" clId="{E8EA12F8-E03D-4039-B33D-704E81B75366}" dt="2022-01-16T22:08:50.512" v="2535"/>
          <ac:spMkLst>
            <pc:docMk/>
            <pc:sldMk cId="128495281" sldId="283"/>
            <ac:spMk id="49" creationId="{73E3B62C-0D99-4A07-B6EC-B0CC67EB0526}"/>
          </ac:spMkLst>
        </pc:spChg>
        <pc:spChg chg="mod">
          <ac:chgData name="mohammad Hosseinabady" userId="6cd969f51f917c9e" providerId="LiveId" clId="{E8EA12F8-E03D-4039-B33D-704E81B75366}" dt="2022-01-16T22:08:50.512" v="2535"/>
          <ac:spMkLst>
            <pc:docMk/>
            <pc:sldMk cId="128495281" sldId="283"/>
            <ac:spMk id="50" creationId="{BC766846-3838-44F3-A5A5-258FD8CAC278}"/>
          </ac:spMkLst>
        </pc:spChg>
        <pc:spChg chg="mod">
          <ac:chgData name="mohammad Hosseinabady" userId="6cd969f51f917c9e" providerId="LiveId" clId="{E8EA12F8-E03D-4039-B33D-704E81B75366}" dt="2022-01-16T22:10:00.084" v="2556" actId="20577"/>
          <ac:spMkLst>
            <pc:docMk/>
            <pc:sldMk cId="128495281" sldId="283"/>
            <ac:spMk id="56" creationId="{4371E254-0174-4C4C-9DAD-635948E62447}"/>
          </ac:spMkLst>
        </pc:spChg>
        <pc:spChg chg="mod">
          <ac:chgData name="mohammad Hosseinabady" userId="6cd969f51f917c9e" providerId="LiveId" clId="{E8EA12F8-E03D-4039-B33D-704E81B75366}" dt="2022-01-16T22:08:50.512" v="2535"/>
          <ac:spMkLst>
            <pc:docMk/>
            <pc:sldMk cId="128495281" sldId="283"/>
            <ac:spMk id="61" creationId="{CEF2DE0A-4EAB-4E2B-BE5E-4016BC9776F8}"/>
          </ac:spMkLst>
        </pc:spChg>
        <pc:spChg chg="mod">
          <ac:chgData name="mohammad Hosseinabady" userId="6cd969f51f917c9e" providerId="LiveId" clId="{E8EA12F8-E03D-4039-B33D-704E81B75366}" dt="2022-01-16T22:08:50.512" v="2535"/>
          <ac:spMkLst>
            <pc:docMk/>
            <pc:sldMk cId="128495281" sldId="283"/>
            <ac:spMk id="62" creationId="{F14E5FDC-400D-487E-BDA0-1507CFA00E1B}"/>
          </ac:spMkLst>
        </pc:spChg>
        <pc:spChg chg="mod">
          <ac:chgData name="mohammad Hosseinabady" userId="6cd969f51f917c9e" providerId="LiveId" clId="{E8EA12F8-E03D-4039-B33D-704E81B75366}" dt="2022-01-16T22:10:05.555" v="2559" actId="20577"/>
          <ac:spMkLst>
            <pc:docMk/>
            <pc:sldMk cId="128495281" sldId="283"/>
            <ac:spMk id="63" creationId="{EDE1EEF1-FDB9-4E9F-9CC5-0240C4C60690}"/>
          </ac:spMkLst>
        </pc:spChg>
        <pc:spChg chg="add mod ord">
          <ac:chgData name="mohammad Hosseinabady" userId="6cd969f51f917c9e" providerId="LiveId" clId="{E8EA12F8-E03D-4039-B33D-704E81B75366}" dt="2022-01-16T22:09:41.026" v="2546" actId="207"/>
          <ac:spMkLst>
            <pc:docMk/>
            <pc:sldMk cId="128495281" sldId="283"/>
            <ac:spMk id="74" creationId="{3095F4DC-838C-4D5A-9FE5-BA3725DDD13F}"/>
          </ac:spMkLst>
        </pc:spChg>
        <pc:spChg chg="add mod">
          <ac:chgData name="mohammad Hosseinabady" userId="6cd969f51f917c9e" providerId="LiveId" clId="{E8EA12F8-E03D-4039-B33D-704E81B75366}" dt="2022-01-16T22:10:27.670" v="2569" actId="1076"/>
          <ac:spMkLst>
            <pc:docMk/>
            <pc:sldMk cId="128495281" sldId="283"/>
            <ac:spMk id="75" creationId="{C20BDF56-7C60-4091-9041-793E96F3BD16}"/>
          </ac:spMkLst>
        </pc:spChg>
        <pc:grpChg chg="add mod">
          <ac:chgData name="mohammad Hosseinabady" userId="6cd969f51f917c9e" providerId="LiveId" clId="{E8EA12F8-E03D-4039-B33D-704E81B75366}" dt="2022-01-16T22:08:53.737" v="2536" actId="1076"/>
          <ac:grpSpMkLst>
            <pc:docMk/>
            <pc:sldMk cId="128495281" sldId="283"/>
            <ac:grpSpMk id="31" creationId="{53742F3B-C49C-4CFA-A10D-785A6FF50851}"/>
          </ac:grpSpMkLst>
        </pc:grpChg>
        <pc:grpChg chg="mod">
          <ac:chgData name="mohammad Hosseinabady" userId="6cd969f51f917c9e" providerId="LiveId" clId="{E8EA12F8-E03D-4039-B33D-704E81B75366}" dt="2022-01-16T22:08:50.512" v="2535"/>
          <ac:grpSpMkLst>
            <pc:docMk/>
            <pc:sldMk cId="128495281" sldId="283"/>
            <ac:grpSpMk id="32" creationId="{B75480E8-95D8-40E2-B0B7-078360451E92}"/>
          </ac:grpSpMkLst>
        </pc:grpChg>
        <pc:grpChg chg="mod">
          <ac:chgData name="mohammad Hosseinabady" userId="6cd969f51f917c9e" providerId="LiveId" clId="{E8EA12F8-E03D-4039-B33D-704E81B75366}" dt="2022-01-16T22:08:50.512" v="2535"/>
          <ac:grpSpMkLst>
            <pc:docMk/>
            <pc:sldMk cId="128495281" sldId="283"/>
            <ac:grpSpMk id="34" creationId="{71CDB62D-308E-4902-8EB8-18E927AF4692}"/>
          </ac:grpSpMkLst>
        </pc:grpChg>
        <pc:grpChg chg="add mod">
          <ac:chgData name="mohammad Hosseinabady" userId="6cd969f51f917c9e" providerId="LiveId" clId="{E8EA12F8-E03D-4039-B33D-704E81B75366}" dt="2022-01-16T22:08:53.737" v="2536" actId="1076"/>
          <ac:grpSpMkLst>
            <pc:docMk/>
            <pc:sldMk cId="128495281" sldId="283"/>
            <ac:grpSpMk id="47" creationId="{844232EA-7235-4838-A272-9D6071B57019}"/>
          </ac:grpSpMkLst>
        </pc:grpChg>
        <pc:grpChg chg="mod">
          <ac:chgData name="mohammad Hosseinabady" userId="6cd969f51f917c9e" providerId="LiveId" clId="{E8EA12F8-E03D-4039-B33D-704E81B75366}" dt="2022-01-16T22:08:50.512" v="2535"/>
          <ac:grpSpMkLst>
            <pc:docMk/>
            <pc:sldMk cId="128495281" sldId="283"/>
            <ac:grpSpMk id="48" creationId="{DC41105C-7FCB-4725-92A8-0714860866C6}"/>
          </ac:grpSpMkLst>
        </pc:grpChg>
        <pc:grpChg chg="mod">
          <ac:chgData name="mohammad Hosseinabady" userId="6cd969f51f917c9e" providerId="LiveId" clId="{E8EA12F8-E03D-4039-B33D-704E81B75366}" dt="2022-01-16T22:08:50.512" v="2535"/>
          <ac:grpSpMkLst>
            <pc:docMk/>
            <pc:sldMk cId="128495281" sldId="283"/>
            <ac:grpSpMk id="51" creationId="{184897E7-486E-4121-84AA-8030D850CBB2}"/>
          </ac:grpSpMkLst>
        </pc:grpChg>
        <pc:grpChg chg="mod">
          <ac:chgData name="mohammad Hosseinabady" userId="6cd969f51f917c9e" providerId="LiveId" clId="{E8EA12F8-E03D-4039-B33D-704E81B75366}" dt="2022-01-16T22:08:50.512" v="2535"/>
          <ac:grpSpMkLst>
            <pc:docMk/>
            <pc:sldMk cId="128495281" sldId="283"/>
            <ac:grpSpMk id="52" creationId="{D6BA2D52-CEDB-4A08-B384-11BFAF8F766C}"/>
          </ac:grpSpMkLst>
        </pc:grpChg>
        <pc:picChg chg="add mod">
          <ac:chgData name="mohammad Hosseinabady" userId="6cd969f51f917c9e" providerId="LiveId" clId="{E8EA12F8-E03D-4039-B33D-704E81B75366}" dt="2022-01-16T22:04:55.818" v="2485" actId="1076"/>
          <ac:picMkLst>
            <pc:docMk/>
            <pc:sldMk cId="128495281" sldId="283"/>
            <ac:picMk id="9" creationId="{4742DD86-4D57-4A91-8207-305BD871D74D}"/>
          </ac:picMkLst>
        </pc:picChg>
        <pc:picChg chg="add mod">
          <ac:chgData name="mohammad Hosseinabady" userId="6cd969f51f917c9e" providerId="LiveId" clId="{E8EA12F8-E03D-4039-B33D-704E81B75366}" dt="2022-01-16T22:04:26.348" v="2475" actId="1076"/>
          <ac:picMkLst>
            <pc:docMk/>
            <pc:sldMk cId="128495281" sldId="283"/>
            <ac:picMk id="10" creationId="{56467079-2C0A-436D-91F9-4F28CF2F81A0}"/>
          </ac:picMkLst>
        </pc:picChg>
        <pc:cxnChg chg="add mod">
          <ac:chgData name="mohammad Hosseinabady" userId="6cd969f51f917c9e" providerId="LiveId" clId="{E8EA12F8-E03D-4039-B33D-704E81B75366}" dt="2022-01-16T22:04:35.099" v="2478" actId="14100"/>
          <ac:cxnSpMkLst>
            <pc:docMk/>
            <pc:sldMk cId="128495281" sldId="283"/>
            <ac:cxnSpMk id="6" creationId="{3502CEDF-B456-4BBE-97D4-D9BF3CE5D15C}"/>
          </ac:cxnSpMkLst>
        </pc:cxnChg>
        <pc:cxnChg chg="add mod">
          <ac:chgData name="mohammad Hosseinabady" userId="6cd969f51f917c9e" providerId="LiveId" clId="{E8EA12F8-E03D-4039-B33D-704E81B75366}" dt="2022-01-16T22:04:32.051" v="2477" actId="14100"/>
          <ac:cxnSpMkLst>
            <pc:docMk/>
            <pc:sldMk cId="128495281" sldId="283"/>
            <ac:cxnSpMk id="7" creationId="{55A610D2-BF0A-41CE-8D1F-2C0701E9967C}"/>
          </ac:cxnSpMkLst>
        </pc:cxnChg>
        <pc:cxnChg chg="add del">
          <ac:chgData name="mohammad Hosseinabady" userId="6cd969f51f917c9e" providerId="LiveId" clId="{E8EA12F8-E03D-4039-B33D-704E81B75366}" dt="2022-01-16T22:04:05.557" v="2467" actId="478"/>
          <ac:cxnSpMkLst>
            <pc:docMk/>
            <pc:sldMk cId="128495281" sldId="283"/>
            <ac:cxnSpMk id="12" creationId="{84F5F5F4-66DD-4A18-AE3C-A7D3839EB509}"/>
          </ac:cxnSpMkLst>
        </pc:cxnChg>
        <pc:cxnChg chg="add mod">
          <ac:chgData name="mohammad Hosseinabady" userId="6cd969f51f917c9e" providerId="LiveId" clId="{E8EA12F8-E03D-4039-B33D-704E81B75366}" dt="2022-01-16T22:05:19.422" v="2492" actId="14100"/>
          <ac:cxnSpMkLst>
            <pc:docMk/>
            <pc:sldMk cId="128495281" sldId="283"/>
            <ac:cxnSpMk id="14" creationId="{96085078-8113-4C9D-9CAA-99636576B041}"/>
          </ac:cxnSpMkLst>
        </pc:cxnChg>
        <pc:cxnChg chg="add mod">
          <ac:chgData name="mohammad Hosseinabady" userId="6cd969f51f917c9e" providerId="LiveId" clId="{E8EA12F8-E03D-4039-B33D-704E81B75366}" dt="2022-01-16T22:05:21.750" v="2494" actId="14100"/>
          <ac:cxnSpMkLst>
            <pc:docMk/>
            <pc:sldMk cId="128495281" sldId="283"/>
            <ac:cxnSpMk id="15" creationId="{CBC6C19C-BD0D-45F6-8D4A-D9E341EEC51D}"/>
          </ac:cxnSpMkLst>
        </pc:cxnChg>
        <pc:cxnChg chg="add mod">
          <ac:chgData name="mohammad Hosseinabady" userId="6cd969f51f917c9e" providerId="LiveId" clId="{E8EA12F8-E03D-4039-B33D-704E81B75366}" dt="2022-01-16T22:05:04.918" v="2489" actId="108"/>
          <ac:cxnSpMkLst>
            <pc:docMk/>
            <pc:sldMk cId="128495281" sldId="283"/>
            <ac:cxnSpMk id="19" creationId="{CC3FF6B0-2FFE-4C79-8F67-3AE0C06779BE}"/>
          </ac:cxnSpMkLst>
        </pc:cxnChg>
        <pc:cxnChg chg="add mod">
          <ac:chgData name="mohammad Hosseinabady" userId="6cd969f51f917c9e" providerId="LiveId" clId="{E8EA12F8-E03D-4039-B33D-704E81B75366}" dt="2022-01-16T22:05:02.869" v="2488" actId="108"/>
          <ac:cxnSpMkLst>
            <pc:docMk/>
            <pc:sldMk cId="128495281" sldId="283"/>
            <ac:cxnSpMk id="20" creationId="{EB5F680C-EE9A-46D3-A329-AE0E029FB1DD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35" creationId="{5F5C1E08-06D3-42B4-B46D-4930FE6BB7F6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36" creationId="{641A505F-B05F-40EE-B504-EAD90B3BB2CF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37" creationId="{EE34513F-1FF2-41D0-9548-7D8F48085BDB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38" creationId="{1ECE0766-6A9F-4754-AD01-EBC42563554D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39" creationId="{FD14659B-CA3A-4F4D-AF1A-56FB0A34EFCF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40" creationId="{DF813D9E-4C85-4FCD-A5DC-3095BB0BCE88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41" creationId="{5685B2E3-3E36-4E9C-B404-0DE3B2F95CBC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42" creationId="{43BAE932-D99E-4B3F-A2A5-565072BD7A66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43" creationId="{68C63924-BD98-41D9-8F8F-06957B95DAFC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44" creationId="{D24360FF-7930-4CC0-8AFF-6D1689EB4FC9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45" creationId="{10E4B935-C79E-45EF-A904-27C53665A08B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46" creationId="{3ED9C486-E8EF-44F1-9BF4-8AF9FED17F80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53" creationId="{EF8A47C5-F9FF-47D6-B0D5-0461976C0E52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54" creationId="{B6A885B8-F4A9-41A0-B075-CC13D122AA19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55" creationId="{85D2720C-DD98-4F38-B0B2-1416DCE22521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57" creationId="{79F78C3C-36F3-43D0-B5DB-D6C1354AAC59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58" creationId="{6D23EC04-709B-41F6-AEFB-66986D16383E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59" creationId="{7341D1A0-C42F-4F42-9206-B87E4621615A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60" creationId="{D4C263F5-3A05-4F0F-B6FD-9390DE5383F7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64" creationId="{E6D9847D-2F8E-4422-86B2-5A84439A140F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65" creationId="{34C65251-5AC9-4506-82A7-E31824F16616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66" creationId="{C3E8A886-9140-4EE4-AEAF-10B78E4B4134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67" creationId="{263F8A6A-D91E-4AB9-88B7-BB0925EBB05B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68" creationId="{1F512A0B-DB68-439B-BD00-6F428BEFE298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69" creationId="{5AB58220-5283-4ADD-9C31-43D68EE6D040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70" creationId="{275171D6-0E18-49BC-875A-263C0BFCB71E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71" creationId="{EB93B4D2-CFA1-4E48-917A-517F4C1219D9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72" creationId="{683BF05F-696A-465E-9AA1-5EE4388FAD57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73" creationId="{928B55F4-FF88-4B95-B1E5-2EA1F4E041AA}"/>
          </ac:cxnSpMkLst>
        </pc:cxnChg>
      </pc:sldChg>
      <pc:sldChg chg="addSp delSp modSp add mod delAnim modAnim">
        <pc:chgData name="mohammad Hosseinabady" userId="6cd969f51f917c9e" providerId="LiveId" clId="{E8EA12F8-E03D-4039-B33D-704E81B75366}" dt="2022-01-17T05:03:00.714" v="2799"/>
        <pc:sldMkLst>
          <pc:docMk/>
          <pc:sldMk cId="1414274734" sldId="284"/>
        </pc:sldMkLst>
        <pc:spChg chg="mod">
          <ac:chgData name="mohammad Hosseinabady" userId="6cd969f51f917c9e" providerId="LiveId" clId="{E8EA12F8-E03D-4039-B33D-704E81B75366}" dt="2022-01-17T04:51:48.462" v="2655" actId="20577"/>
          <ac:spMkLst>
            <pc:docMk/>
            <pc:sldMk cId="1414274734" sldId="284"/>
            <ac:spMk id="2" creationId="{6D69C683-EEDB-4415-9CAD-EA096990C5D6}"/>
          </ac:spMkLst>
        </pc:spChg>
        <pc:spChg chg="add mod">
          <ac:chgData name="mohammad Hosseinabady" userId="6cd969f51f917c9e" providerId="LiveId" clId="{E8EA12F8-E03D-4039-B33D-704E81B75366}" dt="2022-01-17T04:53:19.671" v="2687" actId="20577"/>
          <ac:spMkLst>
            <pc:docMk/>
            <pc:sldMk cId="1414274734" sldId="284"/>
            <ac:spMk id="19" creationId="{C5E947A5-E713-4AAD-81D7-28397B0E0DE0}"/>
          </ac:spMkLst>
        </pc:spChg>
        <pc:spChg chg="add mod">
          <ac:chgData name="mohammad Hosseinabady" userId="6cd969f51f917c9e" providerId="LiveId" clId="{E8EA12F8-E03D-4039-B33D-704E81B75366}" dt="2022-01-17T04:58:29.296" v="2757" actId="20577"/>
          <ac:spMkLst>
            <pc:docMk/>
            <pc:sldMk cId="1414274734" sldId="284"/>
            <ac:spMk id="24" creationId="{C6D6439B-E855-40D5-BE97-33B77D727990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2" creationId="{2D679F12-617E-4A30-8759-349D3839D132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6" creationId="{6104A5F2-58BE-4329-9C33-D20AC272C804}"/>
          </ac:spMkLst>
        </pc:spChg>
        <pc:spChg chg="mod">
          <ac:chgData name="mohammad Hosseinabady" userId="6cd969f51f917c9e" providerId="LiveId" clId="{E8EA12F8-E03D-4039-B33D-704E81B75366}" dt="2022-01-17T04:52:12.702" v="2661" actId="6549"/>
          <ac:spMkLst>
            <pc:docMk/>
            <pc:sldMk cId="1414274734" sldId="284"/>
            <ac:spMk id="174" creationId="{50EF9926-94D8-4F7B-A7E1-298B3F45F601}"/>
          </ac:spMkLst>
        </pc:spChg>
        <pc:spChg chg="mod">
          <ac:chgData name="mohammad Hosseinabady" userId="6cd969f51f917c9e" providerId="LiveId" clId="{E8EA12F8-E03D-4039-B33D-704E81B75366}" dt="2022-01-17T04:52:12.702" v="2661" actId="6549"/>
          <ac:spMkLst>
            <pc:docMk/>
            <pc:sldMk cId="1414274734" sldId="284"/>
            <ac:spMk id="175" creationId="{41D87545-FF51-4784-8D8F-95FA79319AF4}"/>
          </ac:spMkLst>
        </pc:spChg>
        <pc:spChg chg="mod">
          <ac:chgData name="mohammad Hosseinabady" userId="6cd969f51f917c9e" providerId="LiveId" clId="{E8EA12F8-E03D-4039-B33D-704E81B75366}" dt="2022-01-17T04:52:12.702" v="2661" actId="6549"/>
          <ac:spMkLst>
            <pc:docMk/>
            <pc:sldMk cId="1414274734" sldId="284"/>
            <ac:spMk id="176" creationId="{EE6753D4-A3F7-4B58-9909-CEC0AECB3C68}"/>
          </ac:spMkLst>
        </pc:spChg>
        <pc:spChg chg="mod">
          <ac:chgData name="mohammad Hosseinabady" userId="6cd969f51f917c9e" providerId="LiveId" clId="{E8EA12F8-E03D-4039-B33D-704E81B75366}" dt="2022-01-17T04:52:12.702" v="2661" actId="6549"/>
          <ac:spMkLst>
            <pc:docMk/>
            <pc:sldMk cId="1414274734" sldId="284"/>
            <ac:spMk id="177" creationId="{41BBE28F-D15D-428C-82B3-AA99A90FF7A6}"/>
          </ac:spMkLst>
        </pc:spChg>
        <pc:spChg chg="mod">
          <ac:chgData name="mohammad Hosseinabady" userId="6cd969f51f917c9e" providerId="LiveId" clId="{E8EA12F8-E03D-4039-B33D-704E81B75366}" dt="2022-01-17T04:52:16.741" v="2662" actId="207"/>
          <ac:spMkLst>
            <pc:docMk/>
            <pc:sldMk cId="1414274734" sldId="284"/>
            <ac:spMk id="178" creationId="{EA1D670B-661D-4DF8-A2B0-1559F8BBA8E4}"/>
          </ac:spMkLst>
        </pc:spChg>
        <pc:spChg chg="mod">
          <ac:chgData name="mohammad Hosseinabady" userId="6cd969f51f917c9e" providerId="LiveId" clId="{E8EA12F8-E03D-4039-B33D-704E81B75366}" dt="2022-01-17T04:52:12.702" v="2661" actId="6549"/>
          <ac:spMkLst>
            <pc:docMk/>
            <pc:sldMk cId="1414274734" sldId="284"/>
            <ac:spMk id="179" creationId="{1085F86C-7D91-4E90-A78F-2A0456C52204}"/>
          </ac:spMkLst>
        </pc:spChg>
        <pc:spChg chg="mod">
          <ac:chgData name="mohammad Hosseinabady" userId="6cd969f51f917c9e" providerId="LiveId" clId="{E8EA12F8-E03D-4039-B33D-704E81B75366}" dt="2022-01-17T04:52:12.702" v="2661" actId="6549"/>
          <ac:spMkLst>
            <pc:docMk/>
            <pc:sldMk cId="1414274734" sldId="284"/>
            <ac:spMk id="180" creationId="{4C7C403D-2E47-4AC6-9C95-D5BCC51EF68F}"/>
          </ac:spMkLst>
        </pc:spChg>
        <pc:spChg chg="mod">
          <ac:chgData name="mohammad Hosseinabady" userId="6cd969f51f917c9e" providerId="LiveId" clId="{E8EA12F8-E03D-4039-B33D-704E81B75366}" dt="2022-01-17T04:52:12.702" v="2661" actId="6549"/>
          <ac:spMkLst>
            <pc:docMk/>
            <pc:sldMk cId="1414274734" sldId="284"/>
            <ac:spMk id="183" creationId="{0C58E0C4-8099-4092-93A4-6681A462139E}"/>
          </ac:spMkLst>
        </pc:spChg>
        <pc:spChg chg="mod">
          <ac:chgData name="mohammad Hosseinabady" userId="6cd969f51f917c9e" providerId="LiveId" clId="{E8EA12F8-E03D-4039-B33D-704E81B75366}" dt="2022-01-17T04:52:12.702" v="2661" actId="6549"/>
          <ac:spMkLst>
            <pc:docMk/>
            <pc:sldMk cId="1414274734" sldId="284"/>
            <ac:spMk id="184" creationId="{9091D70E-40BF-4BA0-B8C9-00543C751ADB}"/>
          </ac:spMkLst>
        </pc:spChg>
        <pc:spChg chg="mod">
          <ac:chgData name="mohammad Hosseinabady" userId="6cd969f51f917c9e" providerId="LiveId" clId="{E8EA12F8-E03D-4039-B33D-704E81B75366}" dt="2022-01-17T04:52:12.702" v="2661" actId="6549"/>
          <ac:spMkLst>
            <pc:docMk/>
            <pc:sldMk cId="1414274734" sldId="284"/>
            <ac:spMk id="185" creationId="{FD440BA7-D2FE-4D42-A844-353F5ACA3FFF}"/>
          </ac:spMkLst>
        </pc:spChg>
        <pc:spChg chg="del mod">
          <ac:chgData name="mohammad Hosseinabady" userId="6cd969f51f917c9e" providerId="LiveId" clId="{E8EA12F8-E03D-4039-B33D-704E81B75366}" dt="2022-01-17T04:52:22.093" v="2663" actId="478"/>
          <ac:spMkLst>
            <pc:docMk/>
            <pc:sldMk cId="1414274734" sldId="284"/>
            <ac:spMk id="186" creationId="{CF9DDC7F-DDF2-4549-B79A-4D43D4FAC111}"/>
          </ac:spMkLst>
        </pc:spChg>
        <pc:spChg chg="del mod">
          <ac:chgData name="mohammad Hosseinabady" userId="6cd969f51f917c9e" providerId="LiveId" clId="{E8EA12F8-E03D-4039-B33D-704E81B75366}" dt="2022-01-17T04:52:08.157" v="2659" actId="478"/>
          <ac:spMkLst>
            <pc:docMk/>
            <pc:sldMk cId="1414274734" sldId="284"/>
            <ac:spMk id="187" creationId="{8351DB00-FAA9-415E-9406-640FD267B617}"/>
          </ac:spMkLst>
        </pc:spChg>
        <pc:spChg chg="del mod">
          <ac:chgData name="mohammad Hosseinabady" userId="6cd969f51f917c9e" providerId="LiveId" clId="{E8EA12F8-E03D-4039-B33D-704E81B75366}" dt="2022-01-17T04:52:39.996" v="2668" actId="478"/>
          <ac:spMkLst>
            <pc:docMk/>
            <pc:sldMk cId="1414274734" sldId="284"/>
            <ac:spMk id="188" creationId="{5670257F-609A-4484-90CE-A7D16603BF68}"/>
          </ac:spMkLst>
        </pc:spChg>
        <pc:spChg chg="del mod">
          <ac:chgData name="mohammad Hosseinabady" userId="6cd969f51f917c9e" providerId="LiveId" clId="{E8EA12F8-E03D-4039-B33D-704E81B75366}" dt="2022-01-17T04:52:38.588" v="2667" actId="478"/>
          <ac:spMkLst>
            <pc:docMk/>
            <pc:sldMk cId="1414274734" sldId="284"/>
            <ac:spMk id="189" creationId="{D479A0F0-6835-49A1-8AB0-5B8DB330789B}"/>
          </ac:spMkLst>
        </pc:spChg>
        <pc:spChg chg="mod">
          <ac:chgData name="mohammad Hosseinabady" userId="6cd969f51f917c9e" providerId="LiveId" clId="{E8EA12F8-E03D-4039-B33D-704E81B75366}" dt="2022-01-17T04:52:12.702" v="2661" actId="6549"/>
          <ac:spMkLst>
            <pc:docMk/>
            <pc:sldMk cId="1414274734" sldId="284"/>
            <ac:spMk id="190" creationId="{80AAF671-73CF-46EF-B429-44A44092ABE6}"/>
          </ac:spMkLst>
        </pc:spChg>
        <pc:spChg chg="add mod">
          <ac:chgData name="mohammad Hosseinabady" userId="6cd969f51f917c9e" providerId="LiveId" clId="{E8EA12F8-E03D-4039-B33D-704E81B75366}" dt="2022-01-17T04:59:09.087" v="2764" actId="1076"/>
          <ac:spMkLst>
            <pc:docMk/>
            <pc:sldMk cId="1414274734" sldId="284"/>
            <ac:spMk id="254" creationId="{351E0DE5-DC12-4C4F-97EC-796E8EFCE5B3}"/>
          </ac:spMkLst>
        </pc:spChg>
        <pc:spChg chg="add mod">
          <ac:chgData name="mohammad Hosseinabady" userId="6cd969f51f917c9e" providerId="LiveId" clId="{E8EA12F8-E03D-4039-B33D-704E81B75366}" dt="2022-01-17T04:56:55.638" v="2734" actId="1076"/>
          <ac:spMkLst>
            <pc:docMk/>
            <pc:sldMk cId="1414274734" sldId="284"/>
            <ac:spMk id="255" creationId="{93C582FB-17F0-48F0-ACF4-12DBF191EDB7}"/>
          </ac:spMkLst>
        </pc:spChg>
        <pc:spChg chg="add mod">
          <ac:chgData name="mohammad Hosseinabady" userId="6cd969f51f917c9e" providerId="LiveId" clId="{E8EA12F8-E03D-4039-B33D-704E81B75366}" dt="2022-01-17T05:02:48.979" v="2796" actId="1076"/>
          <ac:spMkLst>
            <pc:docMk/>
            <pc:sldMk cId="1414274734" sldId="284"/>
            <ac:spMk id="256" creationId="{C7CE1365-80ED-4A81-8746-014ADFE8D6F9}"/>
          </ac:spMkLst>
        </pc:spChg>
        <pc:spChg chg="add mod">
          <ac:chgData name="mohammad Hosseinabady" userId="6cd969f51f917c9e" providerId="LiveId" clId="{E8EA12F8-E03D-4039-B33D-704E81B75366}" dt="2022-01-17T04:59:00.892" v="2763" actId="20577"/>
          <ac:spMkLst>
            <pc:docMk/>
            <pc:sldMk cId="1414274734" sldId="284"/>
            <ac:spMk id="257" creationId="{F549305C-2D35-4CF9-8A34-5CE7F3CF6D56}"/>
          </ac:spMkLst>
        </pc:spChg>
        <pc:spChg chg="add mod">
          <ac:chgData name="mohammad Hosseinabady" userId="6cd969f51f917c9e" providerId="LiveId" clId="{E8EA12F8-E03D-4039-B33D-704E81B75366}" dt="2022-01-17T05:00:05.998" v="2783" actId="20577"/>
          <ac:spMkLst>
            <pc:docMk/>
            <pc:sldMk cId="1414274734" sldId="284"/>
            <ac:spMk id="260" creationId="{257529EA-7AAC-4A14-8CDF-C50094A49BA6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07" creationId="{DFEC39E0-941B-4511-B294-84B8FB41E417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08" creationId="{0247B94F-504E-4A22-8070-5687E7C55B99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09" creationId="{8CC9E68D-025D-4EFD-96CC-9461A50ED6EA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10" creationId="{B885B10E-DD1E-4935-9D1E-83C431C64037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11" creationId="{75A1321E-77F8-40BE-8C70-1BEDF0DEE206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37" creationId="{A168EE47-568E-4EFB-B2AB-5E829491CA93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39" creationId="{F72B52E3-10D7-4B6C-9655-0911673CDFEB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41" creationId="{D4E1DC70-D7DE-468A-8014-33FAD605B15F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43" creationId="{0B2EBC51-4BD6-4C37-BEA3-928AC99AD15E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45" creationId="{CDB83770-6A08-4D3A-9F91-9D8A4A29B994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47" creationId="{37AF1DDC-BF1D-4E34-93E8-E691C6A95D91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48" creationId="{82AC42C3-1C92-4FB6-948A-20BBBC8B0B6D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49" creationId="{9B4D24AF-FCA3-4E84-9ED2-2CC8166852B5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51" creationId="{A0A0D4E4-F4F0-4B50-865C-75F868D64E5A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53" creationId="{D84AC7D5-09EB-4C76-9DD7-AEEBE7BCC79F}"/>
          </ac:spMkLst>
        </pc:spChg>
        <pc:grpChg chg="del">
          <ac:chgData name="mohammad Hosseinabady" userId="6cd969f51f917c9e" providerId="LiveId" clId="{E8EA12F8-E03D-4039-B33D-704E81B75366}" dt="2022-01-17T04:51:54.588" v="2656" actId="478"/>
          <ac:grpSpMkLst>
            <pc:docMk/>
            <pc:sldMk cId="1414274734" sldId="284"/>
            <ac:grpSpMk id="3" creationId="{ED096F1E-232D-4EF9-8150-96AD5560A004}"/>
          </ac:grpSpMkLst>
        </pc:grpChg>
        <pc:grpChg chg="del">
          <ac:chgData name="mohammad Hosseinabady" userId="6cd969f51f917c9e" providerId="LiveId" clId="{E8EA12F8-E03D-4039-B33D-704E81B75366}" dt="2022-01-17T04:51:54.588" v="2656" actId="478"/>
          <ac:grpSpMkLst>
            <pc:docMk/>
            <pc:sldMk cId="1414274734" sldId="284"/>
            <ac:grpSpMk id="18" creationId="{23A7E164-4179-4188-AF26-D3AE0BF11ADF}"/>
          </ac:grpSpMkLst>
        </pc:grpChg>
        <pc:grpChg chg="add mod">
          <ac:chgData name="mohammad Hosseinabady" userId="6cd969f51f917c9e" providerId="LiveId" clId="{E8EA12F8-E03D-4039-B33D-704E81B75366}" dt="2022-01-17T04:52:12.702" v="2661" actId="6549"/>
          <ac:grpSpMkLst>
            <pc:docMk/>
            <pc:sldMk cId="1414274734" sldId="284"/>
            <ac:grpSpMk id="161" creationId="{6E5C00C4-09F6-4E28-8A5E-F4E49CDE99E1}"/>
          </ac:grpSpMkLst>
        </pc:grpChg>
        <pc:grpChg chg="mod">
          <ac:chgData name="mohammad Hosseinabady" userId="6cd969f51f917c9e" providerId="LiveId" clId="{E8EA12F8-E03D-4039-B33D-704E81B75366}" dt="2022-01-17T04:52:12.702" v="2661" actId="6549"/>
          <ac:grpSpMkLst>
            <pc:docMk/>
            <pc:sldMk cId="1414274734" sldId="284"/>
            <ac:grpSpMk id="162" creationId="{87DFC2B7-68AD-4DB2-8782-1E8587900F2C}"/>
          </ac:grpSpMkLst>
        </pc:grpChg>
        <pc:grpChg chg="mod">
          <ac:chgData name="mohammad Hosseinabady" userId="6cd969f51f917c9e" providerId="LiveId" clId="{E8EA12F8-E03D-4039-B33D-704E81B75366}" dt="2022-01-17T04:52:12.702" v="2661" actId="6549"/>
          <ac:grpSpMkLst>
            <pc:docMk/>
            <pc:sldMk cId="1414274734" sldId="284"/>
            <ac:grpSpMk id="163" creationId="{738C5696-32CA-4ECD-B546-761BA2405E84}"/>
          </ac:grpSpMkLst>
        </pc:grpChg>
        <pc:grpChg chg="mod">
          <ac:chgData name="mohammad Hosseinabady" userId="6cd969f51f917c9e" providerId="LiveId" clId="{E8EA12F8-E03D-4039-B33D-704E81B75366}" dt="2022-01-17T04:52:12.702" v="2661" actId="6549"/>
          <ac:grpSpMkLst>
            <pc:docMk/>
            <pc:sldMk cId="1414274734" sldId="284"/>
            <ac:grpSpMk id="164" creationId="{BF0E61B4-31A6-410F-97E6-EC3CCF69B57D}"/>
          </ac:grpSpMkLst>
        </pc:grpChg>
        <pc:grpChg chg="mod">
          <ac:chgData name="mohammad Hosseinabady" userId="6cd969f51f917c9e" providerId="LiveId" clId="{E8EA12F8-E03D-4039-B33D-704E81B75366}" dt="2022-01-17T04:52:12.702" v="2661" actId="6549"/>
          <ac:grpSpMkLst>
            <pc:docMk/>
            <pc:sldMk cId="1414274734" sldId="284"/>
            <ac:grpSpMk id="165" creationId="{B6399165-AA89-4CAA-8CBA-12186F662182}"/>
          </ac:grpSpMkLst>
        </pc:grpChg>
        <pc:grpChg chg="del">
          <ac:chgData name="mohammad Hosseinabady" userId="6cd969f51f917c9e" providerId="LiveId" clId="{E8EA12F8-E03D-4039-B33D-704E81B75366}" dt="2022-01-17T04:51:54.588" v="2656" actId="478"/>
          <ac:grpSpMkLst>
            <pc:docMk/>
            <pc:sldMk cId="1414274734" sldId="284"/>
            <ac:grpSpMk id="298" creationId="{FD55A164-C0F7-49FF-ACAE-7F7338A39886}"/>
          </ac:grpSpMkLst>
        </pc:grpChg>
        <pc:picChg chg="add mod modCrop">
          <ac:chgData name="mohammad Hosseinabady" userId="6cd969f51f917c9e" providerId="LiveId" clId="{E8EA12F8-E03D-4039-B33D-704E81B75366}" dt="2022-01-17T04:56:57.813" v="2735" actId="1076"/>
          <ac:picMkLst>
            <pc:docMk/>
            <pc:sldMk cId="1414274734" sldId="284"/>
            <ac:picMk id="22" creationId="{BED4EF82-8C1F-48D6-9E74-FC127EBF78B5}"/>
          </ac:picMkLst>
        </pc:picChg>
        <pc:picChg chg="add mod">
          <ac:chgData name="mohammad Hosseinabady" userId="6cd969f51f917c9e" providerId="LiveId" clId="{E8EA12F8-E03D-4039-B33D-704E81B75366}" dt="2022-01-17T05:01:33.204" v="2786" actId="1076"/>
          <ac:picMkLst>
            <pc:docMk/>
            <pc:sldMk cId="1414274734" sldId="284"/>
            <ac:picMk id="1026" creationId="{12EBF5AD-3224-4CC2-A76A-70248C4F2D7C}"/>
          </ac:picMkLst>
        </pc:picChg>
        <pc:cxnChg chg="add mod">
          <ac:chgData name="mohammad Hosseinabady" userId="6cd969f51f917c9e" providerId="LiveId" clId="{E8EA12F8-E03D-4039-B33D-704E81B75366}" dt="2022-01-17T04:52:35.977" v="2666" actId="1582"/>
          <ac:cxnSpMkLst>
            <pc:docMk/>
            <pc:sldMk cId="1414274734" sldId="284"/>
            <ac:cxnSpMk id="17" creationId="{0F0EFAF5-FB90-4E02-ACF1-CDF63E4E206B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20" creationId="{384C4162-5D45-4C0A-9732-3D91A4B44E04}"/>
          </ac:cxnSpMkLst>
        </pc:cxnChg>
        <pc:cxnChg chg="add mod">
          <ac:chgData name="mohammad Hosseinabady" userId="6cd969f51f917c9e" providerId="LiveId" clId="{E8EA12F8-E03D-4039-B33D-704E81B75366}" dt="2022-01-17T05:02:48.979" v="2796" actId="1076"/>
          <ac:cxnSpMkLst>
            <pc:docMk/>
            <pc:sldMk cId="1414274734" sldId="284"/>
            <ac:cxnSpMk id="26" creationId="{22C9742E-6A60-4D27-A69F-E6F792E06733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66" creationId="{93BDECF3-484C-446A-BFAE-940A21C0CCCB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67" creationId="{341C9764-1B63-4298-A493-5336EBE097D2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68" creationId="{79F17AF5-06D7-4852-AA4C-480FEA337D15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69" creationId="{0C897A53-B4CD-4064-AC66-7BCA48F5005D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70" creationId="{1F6F1CB7-62E9-46D5-9573-EFBE3ECE5CF6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71" creationId="{C209E261-27F7-4CBF-BFCA-5E922F4A8945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72" creationId="{5C897839-7652-4313-90D1-A02F83F0642F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73" creationId="{88C29399-A32C-4F16-9EE3-23BA6C0634BD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81" creationId="{4D73053D-3F08-44B4-9CC8-C78B56E1CC01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82" creationId="{17786DB8-C201-4F7D-953D-B93E8273A8C1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91" creationId="{F7F424B5-D41B-447E-ADD8-0D08AED3AE61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92" creationId="{8F006B8E-E779-415D-A6F2-B93D528C811B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93" creationId="{28CDA98C-D733-4C60-8E04-81C4BB97F9AF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94" creationId="{BE62A9A4-7678-408B-8138-BF639C52FD1A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95" creationId="{6C8E1C7D-09D2-45FB-8C4D-D7B1AC048190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96" creationId="{A1241328-918E-46E3-B238-1764734ABDC1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97" creationId="{B7DEE108-7C2D-4516-BC8C-1E63A22A8721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98" creationId="{C382B6DD-BF51-42A8-8D20-D9C5D23ED705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99" creationId="{F90491D6-A374-4AA8-8E7D-A4846B692A88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00" creationId="{591BA7B5-4D81-4252-8DDE-7657E22FFCE7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01" creationId="{F19FCAB7-CF1B-4F58-9F20-6993C78DC055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02" creationId="{6D836A3F-FF48-42A4-93AD-8D2972932F77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03" creationId="{44CD7078-8799-47CC-B2C7-0D52CCC5F10F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04" creationId="{A9E2F2C5-E568-4D0D-8DD4-D529D842BC6E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05" creationId="{579CA111-A034-476E-A0D0-B9A840EF3E91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06" creationId="{55F38184-FD7B-425A-A4A8-BB2846F4FDD7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07" creationId="{863122A0-D1BF-4912-91B6-5CE26FD9FEE4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08" creationId="{81CE0183-BC12-486B-AE4C-B6DD4D4AA848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09" creationId="{E1B9DB32-DCFF-4B34-A9F2-559A9C616F48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10" creationId="{15C8A6D3-A255-43E9-94B1-0F7C7DF03ADE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11" creationId="{8A0DF23D-9D30-4797-99F3-C0461D726489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12" creationId="{18DB7651-A87D-4E73-9CF3-0A5C80E63CB6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13" creationId="{8787FF65-A76F-47B5-8942-534106D7B91F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14" creationId="{16F92FE6-7E6A-448F-AEDF-D45C1E1B48CC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15" creationId="{64F7976E-5A2C-41AF-A45E-28ACFA69FB6B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16" creationId="{3BEA913B-B352-499C-B6F6-34931B17A9AF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17" creationId="{7C69AA9B-82D4-4A4B-B2CC-122360A9FF78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18" creationId="{F6E621D3-AE47-45CB-AFB3-E8BC2564A5A0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19" creationId="{0427002F-1C23-42BC-902E-770C82C4B0F2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20" creationId="{DC25DC19-6FF3-49D4-AE2A-68C2493A8E4E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21" creationId="{CE5B1A7E-E82A-4540-8E7F-C39735DBB612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22" creationId="{56DDB34B-DA22-4670-B8E4-057CC6386855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23" creationId="{539EA0D2-7886-4771-9FF3-5CB450B14E48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24" creationId="{B4F9DC06-AC22-40E5-B063-555674F8840A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47" creationId="{3065F4C8-D4E3-4DD2-93E4-2CD2B716E21D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48" creationId="{DFFC23AE-1BA2-47ED-BC81-9F8D8AF325DA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49" creationId="{030C54F0-C1B6-4FF4-8119-AFA610642B27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51" creationId="{362AFCD4-DC36-42B8-BC13-B55BC3A9587C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52" creationId="{3123C927-086D-43D2-92A7-1E846312AA8F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53" creationId="{4DBF6086-2CCB-41E6-893B-6DC80A96BABB}"/>
          </ac:cxnSpMkLst>
        </pc:cxnChg>
        <pc:cxnChg chg="add mod">
          <ac:chgData name="mohammad Hosseinabady" userId="6cd969f51f917c9e" providerId="LiveId" clId="{E8EA12F8-E03D-4039-B33D-704E81B75366}" dt="2022-01-17T05:02:46.863" v="2794" actId="1582"/>
          <ac:cxnSpMkLst>
            <pc:docMk/>
            <pc:sldMk cId="1414274734" sldId="284"/>
            <ac:cxnSpMk id="258" creationId="{10D4E036-E307-4A05-8509-8DCD5CA0B111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299" creationId="{715A0CC8-444D-42A9-9467-408F3B42654B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00" creationId="{5611178F-555D-4962-AFBB-4BD703E65BD9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01" creationId="{CCDAF1CF-F873-4ABC-8FF2-C173D9838B20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02" creationId="{55BBF38B-16F0-4064-ABB3-B41524CBD91B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03" creationId="{6095947B-7D47-4953-9EEC-F04B7FEA3402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04" creationId="{D0A2666B-670D-4403-975C-298C3498280C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05" creationId="{3782B1DF-7678-4D37-9464-3B2E4437DE49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06" creationId="{A14EF002-745B-4FDA-972E-48930B92C8F1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12" creationId="{CB9FE0E7-CED9-4C68-880E-7C1DF407A448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13" creationId="{4F382D79-D98E-4794-BC1B-C70C979289CC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42" creationId="{73D847AA-C476-48D9-905E-1F92E923A3CF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44" creationId="{59A033BC-59A5-4A7A-B6A4-309F0567441C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46" creationId="{66E04399-630D-4E61-BC64-72E8E24134B1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50" creationId="{706A93B3-8D3A-4F81-A2AA-0E4EA195DC49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52" creationId="{BFA32F9C-D293-4576-BFD9-B15E4AEC7872}"/>
          </ac:cxnSpMkLst>
        </pc:cxnChg>
      </pc:sldChg>
      <pc:sldChg chg="addSp delSp modSp add mod delAnim modAnim">
        <pc:chgData name="mohammad Hosseinabady" userId="6cd969f51f917c9e" providerId="LiveId" clId="{E8EA12F8-E03D-4039-B33D-704E81B75366}" dt="2022-01-17T05:26:30.590" v="3203"/>
        <pc:sldMkLst>
          <pc:docMk/>
          <pc:sldMk cId="4093036185" sldId="285"/>
        </pc:sldMkLst>
        <pc:spChg chg="add mod">
          <ac:chgData name="mohammad Hosseinabady" userId="6cd969f51f917c9e" providerId="LiveId" clId="{E8EA12F8-E03D-4039-B33D-704E81B75366}" dt="2022-01-17T05:12:27.938" v="2942"/>
          <ac:spMkLst>
            <pc:docMk/>
            <pc:sldMk cId="4093036185" sldId="285"/>
            <ac:spMk id="25" creationId="{BAF230AA-BB9C-40AA-B471-9D3A8A9FFB82}"/>
          </ac:spMkLst>
        </pc:spChg>
        <pc:spChg chg="add mod">
          <ac:chgData name="mohammad Hosseinabady" userId="6cd969f51f917c9e" providerId="LiveId" clId="{E8EA12F8-E03D-4039-B33D-704E81B75366}" dt="2022-01-17T05:14:15.410" v="2966" actId="14100"/>
          <ac:spMkLst>
            <pc:docMk/>
            <pc:sldMk cId="4093036185" sldId="285"/>
            <ac:spMk id="27" creationId="{90745C66-E053-427C-AB64-5F809659BE83}"/>
          </ac:spMkLst>
        </pc:spChg>
        <pc:spChg chg="add mod">
          <ac:chgData name="mohammad Hosseinabady" userId="6cd969f51f917c9e" providerId="LiveId" clId="{E8EA12F8-E03D-4039-B33D-704E81B75366}" dt="2022-01-17T05:17:04.069" v="3004" actId="1076"/>
          <ac:spMkLst>
            <pc:docMk/>
            <pc:sldMk cId="4093036185" sldId="285"/>
            <ac:spMk id="29" creationId="{CF5B6412-EB34-4FA9-ABB2-C6F1598000AC}"/>
          </ac:spMkLst>
        </pc:spChg>
        <pc:spChg chg="del">
          <ac:chgData name="mohammad Hosseinabady" userId="6cd969f51f917c9e" providerId="LiveId" clId="{E8EA12F8-E03D-4039-B33D-704E81B75366}" dt="2022-01-17T05:04:31.944" v="2805" actId="478"/>
          <ac:spMkLst>
            <pc:docMk/>
            <pc:sldMk cId="4093036185" sldId="285"/>
            <ac:spMk id="32" creationId="{2D679F12-617E-4A30-8759-349D3839D132}"/>
          </ac:spMkLst>
        </pc:spChg>
        <pc:spChg chg="del">
          <ac:chgData name="mohammad Hosseinabady" userId="6cd969f51f917c9e" providerId="LiveId" clId="{E8EA12F8-E03D-4039-B33D-704E81B75366}" dt="2022-01-17T05:04:27.819" v="2803" actId="478"/>
          <ac:spMkLst>
            <pc:docMk/>
            <pc:sldMk cId="4093036185" sldId="285"/>
            <ac:spMk id="36" creationId="{6104A5F2-58BE-4329-9C33-D20AC272C804}"/>
          </ac:spMkLst>
        </pc:spChg>
        <pc:spChg chg="add mod">
          <ac:chgData name="mohammad Hosseinabady" userId="6cd969f51f917c9e" providerId="LiveId" clId="{E8EA12F8-E03D-4039-B33D-704E81B75366}" dt="2022-01-17T05:13:03.631" v="2964" actId="1076"/>
          <ac:spMkLst>
            <pc:docMk/>
            <pc:sldMk cId="4093036185" sldId="285"/>
            <ac:spMk id="172" creationId="{4A211122-893C-41A1-96CF-8BEBB9941A34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83" creationId="{1BFC413C-25D0-4669-86AF-6B68264EB293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84" creationId="{44B27A7E-BCB2-4F20-82F7-7B27FFA171EC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85" creationId="{060FBC83-1A58-4057-98DC-2EBDCC0D2F23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86" creationId="{E727685A-A56F-42A3-A9F7-0298F0D4CB88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87" creationId="{47D03299-1FCB-4097-AACD-6E72E6C28E6C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88" creationId="{2ECB3094-C4AB-401A-8919-81CD68ECD148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89" creationId="{58F83004-9437-4A6F-9BE4-944336FF7905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92" creationId="{39BF3A74-E439-4B87-959F-B70C9EF281E6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93" creationId="{8D536FA0-74B0-4219-BDD0-BA71FF206EEE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94" creationId="{B60D9B09-FACF-4438-95F0-395DAF165897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95" creationId="{58DAC21D-8421-45BC-8424-4D12CEF095BC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96" creationId="{2909D8F7-2067-4255-AD9D-A3EF16B0E1EC}"/>
          </ac:spMkLst>
        </pc:spChg>
        <pc:spChg chg="del mod">
          <ac:chgData name="mohammad Hosseinabady" userId="6cd969f51f917c9e" providerId="LiveId" clId="{E8EA12F8-E03D-4039-B33D-704E81B75366}" dt="2022-01-17T05:07:37.777" v="2874" actId="478"/>
          <ac:spMkLst>
            <pc:docMk/>
            <pc:sldMk cId="4093036185" sldId="285"/>
            <ac:spMk id="197" creationId="{FFF8066C-AD3D-454A-BECA-5E83FF2BEDEE}"/>
          </ac:spMkLst>
        </pc:spChg>
        <pc:spChg chg="del mod">
          <ac:chgData name="mohammad Hosseinabady" userId="6cd969f51f917c9e" providerId="LiveId" clId="{E8EA12F8-E03D-4039-B33D-704E81B75366}" dt="2022-01-17T05:07:35.186" v="2873" actId="478"/>
          <ac:spMkLst>
            <pc:docMk/>
            <pc:sldMk cId="4093036185" sldId="285"/>
            <ac:spMk id="198" creationId="{BEB20AF6-94A7-4D61-9A40-B0CFA38C65AE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99" creationId="{7B2E08C5-C889-4C16-9E36-1ECF34604396}"/>
          </ac:spMkLst>
        </pc:spChg>
        <pc:spChg chg="add del mod">
          <ac:chgData name="mohammad Hosseinabady" userId="6cd969f51f917c9e" providerId="LiveId" clId="{E8EA12F8-E03D-4039-B33D-704E81B75366}" dt="2022-01-17T05:17:35.142" v="3011" actId="478"/>
          <ac:spMkLst>
            <pc:docMk/>
            <pc:sldMk cId="4093036185" sldId="285"/>
            <ac:spMk id="289" creationId="{1238DC8D-48A4-4510-B2A9-7BD544277CB1}"/>
          </ac:spMkLst>
        </pc:spChg>
        <pc:spChg chg="add mod">
          <ac:chgData name="mohammad Hosseinabady" userId="6cd969f51f917c9e" providerId="LiveId" clId="{E8EA12F8-E03D-4039-B33D-704E81B75366}" dt="2022-01-17T05:19:13.394" v="3097" actId="20577"/>
          <ac:spMkLst>
            <pc:docMk/>
            <pc:sldMk cId="4093036185" sldId="285"/>
            <ac:spMk id="290" creationId="{1D4CA338-478E-4B0F-B4BB-3984F48CF52E}"/>
          </ac:spMkLst>
        </pc:spChg>
        <pc:spChg chg="del">
          <ac:chgData name="mohammad Hosseinabady" userId="6cd969f51f917c9e" providerId="LiveId" clId="{E8EA12F8-E03D-4039-B33D-704E81B75366}" dt="2022-01-17T05:04:31.944" v="2805" actId="478"/>
          <ac:spMkLst>
            <pc:docMk/>
            <pc:sldMk cId="4093036185" sldId="285"/>
            <ac:spMk id="307" creationId="{DFEC39E0-941B-4511-B294-84B8FB41E417}"/>
          </ac:spMkLst>
        </pc:spChg>
        <pc:spChg chg="del">
          <ac:chgData name="mohammad Hosseinabady" userId="6cd969f51f917c9e" providerId="LiveId" clId="{E8EA12F8-E03D-4039-B33D-704E81B75366}" dt="2022-01-17T05:04:31.944" v="2805" actId="478"/>
          <ac:spMkLst>
            <pc:docMk/>
            <pc:sldMk cId="4093036185" sldId="285"/>
            <ac:spMk id="308" creationId="{0247B94F-504E-4A22-8070-5687E7C55B99}"/>
          </ac:spMkLst>
        </pc:spChg>
        <pc:spChg chg="del">
          <ac:chgData name="mohammad Hosseinabady" userId="6cd969f51f917c9e" providerId="LiveId" clId="{E8EA12F8-E03D-4039-B33D-704E81B75366}" dt="2022-01-17T05:04:31.944" v="2805" actId="478"/>
          <ac:spMkLst>
            <pc:docMk/>
            <pc:sldMk cId="4093036185" sldId="285"/>
            <ac:spMk id="309" creationId="{8CC9E68D-025D-4EFD-96CC-9461A50ED6EA}"/>
          </ac:spMkLst>
        </pc:spChg>
        <pc:spChg chg="del">
          <ac:chgData name="mohammad Hosseinabady" userId="6cd969f51f917c9e" providerId="LiveId" clId="{E8EA12F8-E03D-4039-B33D-704E81B75366}" dt="2022-01-17T05:04:27.819" v="2803" actId="478"/>
          <ac:spMkLst>
            <pc:docMk/>
            <pc:sldMk cId="4093036185" sldId="285"/>
            <ac:spMk id="310" creationId="{B885B10E-DD1E-4935-9D1E-83C431C64037}"/>
          </ac:spMkLst>
        </pc:spChg>
        <pc:spChg chg="del">
          <ac:chgData name="mohammad Hosseinabady" userId="6cd969f51f917c9e" providerId="LiveId" clId="{E8EA12F8-E03D-4039-B33D-704E81B75366}" dt="2022-01-17T05:04:31.944" v="2805" actId="478"/>
          <ac:spMkLst>
            <pc:docMk/>
            <pc:sldMk cId="4093036185" sldId="285"/>
            <ac:spMk id="311" creationId="{75A1321E-77F8-40BE-8C70-1BEDF0DEE206}"/>
          </ac:spMkLst>
        </pc:spChg>
        <pc:spChg chg="del">
          <ac:chgData name="mohammad Hosseinabady" userId="6cd969f51f917c9e" providerId="LiveId" clId="{E8EA12F8-E03D-4039-B33D-704E81B75366}" dt="2022-01-17T05:04:22.810" v="2801" actId="478"/>
          <ac:spMkLst>
            <pc:docMk/>
            <pc:sldMk cId="4093036185" sldId="285"/>
            <ac:spMk id="337" creationId="{A168EE47-568E-4EFB-B2AB-5E829491CA93}"/>
          </ac:spMkLst>
        </pc:spChg>
        <pc:spChg chg="del">
          <ac:chgData name="mohammad Hosseinabady" userId="6cd969f51f917c9e" providerId="LiveId" clId="{E8EA12F8-E03D-4039-B33D-704E81B75366}" dt="2022-01-17T05:04:31.944" v="2805" actId="478"/>
          <ac:spMkLst>
            <pc:docMk/>
            <pc:sldMk cId="4093036185" sldId="285"/>
            <ac:spMk id="339" creationId="{F72B52E3-10D7-4B6C-9655-0911673CDFEB}"/>
          </ac:spMkLst>
        </pc:spChg>
        <pc:spChg chg="del">
          <ac:chgData name="mohammad Hosseinabady" userId="6cd969f51f917c9e" providerId="LiveId" clId="{E8EA12F8-E03D-4039-B33D-704E81B75366}" dt="2022-01-17T05:04:27.819" v="2803" actId="478"/>
          <ac:spMkLst>
            <pc:docMk/>
            <pc:sldMk cId="4093036185" sldId="285"/>
            <ac:spMk id="341" creationId="{D4E1DC70-D7DE-468A-8014-33FAD605B15F}"/>
          </ac:spMkLst>
        </pc:spChg>
        <pc:spChg chg="del">
          <ac:chgData name="mohammad Hosseinabady" userId="6cd969f51f917c9e" providerId="LiveId" clId="{E8EA12F8-E03D-4039-B33D-704E81B75366}" dt="2022-01-17T05:04:22.810" v="2801" actId="478"/>
          <ac:spMkLst>
            <pc:docMk/>
            <pc:sldMk cId="4093036185" sldId="285"/>
            <ac:spMk id="343" creationId="{0B2EBC51-4BD6-4C37-BEA3-928AC99AD15E}"/>
          </ac:spMkLst>
        </pc:spChg>
        <pc:spChg chg="del">
          <ac:chgData name="mohammad Hosseinabady" userId="6cd969f51f917c9e" providerId="LiveId" clId="{E8EA12F8-E03D-4039-B33D-704E81B75366}" dt="2022-01-17T05:04:22.810" v="2801" actId="478"/>
          <ac:spMkLst>
            <pc:docMk/>
            <pc:sldMk cId="4093036185" sldId="285"/>
            <ac:spMk id="345" creationId="{CDB83770-6A08-4D3A-9F91-9D8A4A29B994}"/>
          </ac:spMkLst>
        </pc:spChg>
        <pc:spChg chg="del">
          <ac:chgData name="mohammad Hosseinabady" userId="6cd969f51f917c9e" providerId="LiveId" clId="{E8EA12F8-E03D-4039-B33D-704E81B75366}" dt="2022-01-17T05:04:22.810" v="2801" actId="478"/>
          <ac:spMkLst>
            <pc:docMk/>
            <pc:sldMk cId="4093036185" sldId="285"/>
            <ac:spMk id="347" creationId="{37AF1DDC-BF1D-4E34-93E8-E691C6A95D91}"/>
          </ac:spMkLst>
        </pc:spChg>
        <pc:spChg chg="del">
          <ac:chgData name="mohammad Hosseinabady" userId="6cd969f51f917c9e" providerId="LiveId" clId="{E8EA12F8-E03D-4039-B33D-704E81B75366}" dt="2022-01-17T05:04:29.603" v="2804" actId="478"/>
          <ac:spMkLst>
            <pc:docMk/>
            <pc:sldMk cId="4093036185" sldId="285"/>
            <ac:spMk id="348" creationId="{82AC42C3-1C92-4FB6-948A-20BBBC8B0B6D}"/>
          </ac:spMkLst>
        </pc:spChg>
        <pc:spChg chg="del">
          <ac:chgData name="mohammad Hosseinabady" userId="6cd969f51f917c9e" providerId="LiveId" clId="{E8EA12F8-E03D-4039-B33D-704E81B75366}" dt="2022-01-17T05:04:27.819" v="2803" actId="478"/>
          <ac:spMkLst>
            <pc:docMk/>
            <pc:sldMk cId="4093036185" sldId="285"/>
            <ac:spMk id="349" creationId="{9B4D24AF-FCA3-4E84-9ED2-2CC8166852B5}"/>
          </ac:spMkLst>
        </pc:spChg>
        <pc:spChg chg="del">
          <ac:chgData name="mohammad Hosseinabady" userId="6cd969f51f917c9e" providerId="LiveId" clId="{E8EA12F8-E03D-4039-B33D-704E81B75366}" dt="2022-01-17T05:06:07.863" v="2826" actId="478"/>
          <ac:spMkLst>
            <pc:docMk/>
            <pc:sldMk cId="4093036185" sldId="285"/>
            <ac:spMk id="351" creationId="{A0A0D4E4-F4F0-4B50-865C-75F868D64E5A}"/>
          </ac:spMkLst>
        </pc:spChg>
        <pc:spChg chg="del">
          <ac:chgData name="mohammad Hosseinabady" userId="6cd969f51f917c9e" providerId="LiveId" clId="{E8EA12F8-E03D-4039-B33D-704E81B75366}" dt="2022-01-17T05:06:10.921" v="2829" actId="478"/>
          <ac:spMkLst>
            <pc:docMk/>
            <pc:sldMk cId="4093036185" sldId="285"/>
            <ac:spMk id="353" creationId="{D84AC7D5-09EB-4C76-9DD7-AEEBE7BCC79F}"/>
          </ac:spMkLst>
        </pc:spChg>
        <pc:grpChg chg="del">
          <ac:chgData name="mohammad Hosseinabady" userId="6cd969f51f917c9e" providerId="LiveId" clId="{E8EA12F8-E03D-4039-B33D-704E81B75366}" dt="2022-01-17T05:04:24.014" v="2802" actId="478"/>
          <ac:grpSpMkLst>
            <pc:docMk/>
            <pc:sldMk cId="4093036185" sldId="285"/>
            <ac:grpSpMk id="3" creationId="{ED096F1E-232D-4EF9-8150-96AD5560A004}"/>
          </ac:grpSpMkLst>
        </pc:grpChg>
        <pc:grpChg chg="mod">
          <ac:chgData name="mohammad Hosseinabady" userId="6cd969f51f917c9e" providerId="LiveId" clId="{E8EA12F8-E03D-4039-B33D-704E81B75366}" dt="2022-01-17T05:08:54.125" v="2890" actId="164"/>
          <ac:grpSpMkLst>
            <pc:docMk/>
            <pc:sldMk cId="4093036185" sldId="285"/>
            <ac:grpSpMk id="18" creationId="{23A7E164-4179-4188-AF26-D3AE0BF11ADF}"/>
          </ac:grpSpMkLst>
        </pc:grpChg>
        <pc:grpChg chg="add mod">
          <ac:chgData name="mohammad Hosseinabady" userId="6cd969f51f917c9e" providerId="LiveId" clId="{E8EA12F8-E03D-4039-B33D-704E81B75366}" dt="2022-01-17T05:08:54.125" v="2890" actId="164"/>
          <ac:grpSpMkLst>
            <pc:docMk/>
            <pc:sldMk cId="4093036185" sldId="285"/>
            <ac:grpSpMk id="24" creationId="{F3DAABD7-C5A3-4B14-90C6-E7704F447382}"/>
          </ac:grpSpMkLst>
        </pc:grpChg>
        <pc:grpChg chg="add del mod">
          <ac:chgData name="mohammad Hosseinabady" userId="6cd969f51f917c9e" providerId="LiveId" clId="{E8EA12F8-E03D-4039-B33D-704E81B75366}" dt="2022-01-17T05:07:30.811" v="2872" actId="165"/>
          <ac:grpSpMkLst>
            <pc:docMk/>
            <pc:sldMk cId="4093036185" sldId="285"/>
            <ac:grpSpMk id="26" creationId="{E2D5CD7D-8425-46BD-A6F8-A2C24B7E5A94}"/>
          </ac:grpSpMkLst>
        </pc:grpChg>
        <pc:grpChg chg="add mod">
          <ac:chgData name="mohammad Hosseinabady" userId="6cd969f51f917c9e" providerId="LiveId" clId="{E8EA12F8-E03D-4039-B33D-704E81B75366}" dt="2022-01-17T05:08:54.125" v="2890" actId="164"/>
          <ac:grpSpMkLst>
            <pc:docMk/>
            <pc:sldMk cId="4093036185" sldId="285"/>
            <ac:grpSpMk id="28" creationId="{6F12F6DC-B475-4FF2-9E6F-23CE459E4183}"/>
          </ac:grpSpMkLst>
        </pc:grpChg>
        <pc:grpChg chg="add del mod topLvl">
          <ac:chgData name="mohammad Hosseinabady" userId="6cd969f51f917c9e" providerId="LiveId" clId="{E8EA12F8-E03D-4039-B33D-704E81B75366}" dt="2022-01-17T05:07:42.019" v="2875" actId="165"/>
          <ac:grpSpMkLst>
            <pc:docMk/>
            <pc:sldMk cId="4093036185" sldId="285"/>
            <ac:grpSpMk id="173" creationId="{BBA8CE1F-31B9-4B11-8B5D-3260AEBEDC1C}"/>
          </ac:grpSpMkLst>
        </pc:grpChg>
        <pc:grpChg chg="del mod topLvl">
          <ac:chgData name="mohammad Hosseinabady" userId="6cd969f51f917c9e" providerId="LiveId" clId="{E8EA12F8-E03D-4039-B33D-704E81B75366}" dt="2022-01-17T05:08:10.234" v="2882" actId="478"/>
          <ac:grpSpMkLst>
            <pc:docMk/>
            <pc:sldMk cId="4093036185" sldId="285"/>
            <ac:grpSpMk id="174" creationId="{D926EA46-7682-4E16-B4FF-31D767A925E8}"/>
          </ac:grpSpMkLst>
        </pc:grpChg>
        <pc:grpChg chg="del mod topLvl">
          <ac:chgData name="mohammad Hosseinabady" userId="6cd969f51f917c9e" providerId="LiveId" clId="{E8EA12F8-E03D-4039-B33D-704E81B75366}" dt="2022-01-17T05:08:10.234" v="2882" actId="478"/>
          <ac:grpSpMkLst>
            <pc:docMk/>
            <pc:sldMk cId="4093036185" sldId="285"/>
            <ac:grpSpMk id="200" creationId="{BB4A876C-7C3E-490B-869E-928B24BEB4A5}"/>
          </ac:grpSpMkLst>
        </pc:grpChg>
        <pc:grpChg chg="del mod topLvl">
          <ac:chgData name="mohammad Hosseinabady" userId="6cd969f51f917c9e" providerId="LiveId" clId="{E8EA12F8-E03D-4039-B33D-704E81B75366}" dt="2022-01-17T05:08:10.234" v="2882" actId="478"/>
          <ac:grpSpMkLst>
            <pc:docMk/>
            <pc:sldMk cId="4093036185" sldId="285"/>
            <ac:grpSpMk id="203" creationId="{F99ED134-BC3B-4F16-8FA7-18A458EEEA38}"/>
          </ac:grpSpMkLst>
        </pc:grpChg>
        <pc:grpChg chg="del mod topLvl">
          <ac:chgData name="mohammad Hosseinabady" userId="6cd969f51f917c9e" providerId="LiveId" clId="{E8EA12F8-E03D-4039-B33D-704E81B75366}" dt="2022-01-17T05:08:10.234" v="2882" actId="478"/>
          <ac:grpSpMkLst>
            <pc:docMk/>
            <pc:sldMk cId="4093036185" sldId="285"/>
            <ac:grpSpMk id="204" creationId="{271ACBEC-1C77-468D-99EB-5CD201FF3A80}"/>
          </ac:grpSpMkLst>
        </pc:grpChg>
        <pc:grpChg chg="add del mod topLvl">
          <ac:chgData name="mohammad Hosseinabady" userId="6cd969f51f917c9e" providerId="LiveId" clId="{E8EA12F8-E03D-4039-B33D-704E81B75366}" dt="2022-01-17T05:08:10.234" v="2882" actId="478"/>
          <ac:grpSpMkLst>
            <pc:docMk/>
            <pc:sldMk cId="4093036185" sldId="285"/>
            <ac:grpSpMk id="284" creationId="{2FBAF562-5D34-4735-A2E8-A953F52F504D}"/>
          </ac:grpSpMkLst>
        </pc:grpChg>
        <pc:grpChg chg="del">
          <ac:chgData name="mohammad Hosseinabady" userId="6cd969f51f917c9e" providerId="LiveId" clId="{E8EA12F8-E03D-4039-B33D-704E81B75366}" dt="2022-01-17T05:04:31.944" v="2805" actId="478"/>
          <ac:grpSpMkLst>
            <pc:docMk/>
            <pc:sldMk cId="4093036185" sldId="285"/>
            <ac:grpSpMk id="298" creationId="{FD55A164-C0F7-49FF-ACAE-7F7338A39886}"/>
          </ac:grpSpMkLst>
        </pc:grpChg>
        <pc:cxnChg chg="add mod">
          <ac:chgData name="mohammad Hosseinabady" userId="6cd969f51f917c9e" providerId="LiveId" clId="{E8EA12F8-E03D-4039-B33D-704E81B75366}" dt="2022-01-17T05:05:54.106" v="2823" actId="208"/>
          <ac:cxnSpMkLst>
            <pc:docMk/>
            <pc:sldMk cId="4093036185" sldId="285"/>
            <ac:cxnSpMk id="17" creationId="{3C95BCF0-74EE-4C3D-9296-3CFC876DB5EF}"/>
          </ac:cxnSpMkLst>
        </pc:cxnChg>
        <pc:cxnChg chg="del">
          <ac:chgData name="mohammad Hosseinabady" userId="6cd969f51f917c9e" providerId="LiveId" clId="{E8EA12F8-E03D-4039-B33D-704E81B75366}" dt="2022-01-17T05:04:31.944" v="2805" actId="478"/>
          <ac:cxnSpMkLst>
            <pc:docMk/>
            <pc:sldMk cId="4093036185" sldId="285"/>
            <ac:cxnSpMk id="20" creationId="{384C4162-5D45-4C0A-9732-3D91A4B44E04}"/>
          </ac:cxnSpMkLst>
        </pc:cxnChg>
        <pc:cxnChg chg="add mod">
          <ac:chgData name="mohammad Hosseinabady" userId="6cd969f51f917c9e" providerId="LiveId" clId="{E8EA12F8-E03D-4039-B33D-704E81B75366}" dt="2022-01-17T05:05:54.106" v="2823" actId="208"/>
          <ac:cxnSpMkLst>
            <pc:docMk/>
            <pc:sldMk cId="4093036185" sldId="285"/>
            <ac:cxnSpMk id="163" creationId="{2CB97ABD-CD14-4048-B164-EAA61BE1485D}"/>
          </ac:cxnSpMkLst>
        </pc:cxnChg>
        <pc:cxnChg chg="add mod">
          <ac:chgData name="mohammad Hosseinabady" userId="6cd969f51f917c9e" providerId="LiveId" clId="{E8EA12F8-E03D-4039-B33D-704E81B75366}" dt="2022-01-17T05:05:54.106" v="2823" actId="208"/>
          <ac:cxnSpMkLst>
            <pc:docMk/>
            <pc:sldMk cId="4093036185" sldId="285"/>
            <ac:cxnSpMk id="166" creationId="{86B778DE-0B8B-4D86-860C-EE29D73D9E95}"/>
          </ac:cxnSpMkLst>
        </pc:cxnChg>
        <pc:cxnChg chg="add mod">
          <ac:chgData name="mohammad Hosseinabady" userId="6cd969f51f917c9e" providerId="LiveId" clId="{E8EA12F8-E03D-4039-B33D-704E81B75366}" dt="2022-01-17T05:05:54.106" v="2823" actId="208"/>
          <ac:cxnSpMkLst>
            <pc:docMk/>
            <pc:sldMk cId="4093036185" sldId="285"/>
            <ac:cxnSpMk id="168" creationId="{16F22657-E9E0-43E4-86CE-2C069CBD7F62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175" creationId="{66C73CF7-B824-4DE5-9C42-BF5833B6D112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176" creationId="{403108B6-978C-49D5-A79A-8D4803421D10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177" creationId="{9949D012-482F-4A3E-B569-853F6053366E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178" creationId="{216969CF-F4AC-429A-916C-2D3C5671046C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179" creationId="{3D3E1A20-4226-4837-BE62-B10472DA19DD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180" creationId="{A4567E8F-3532-435F-BCA2-E4B48FCC395B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181" creationId="{DBF3CEBD-C66F-4767-A717-D9FE28997015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182" creationId="{8EB18D31-098B-4456-A14A-8C4E807988FC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190" creationId="{351D762E-C341-4572-AF17-5199F8A7D764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191" creationId="{E855D7AE-3136-4C8F-A40D-A632BDE7F61F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201" creationId="{CE0D302D-341A-4B5B-815B-E6782700180A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202" creationId="{4F65995C-4187-4249-9CD3-56E14583FFAE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205" creationId="{3B0D6EFB-EB1C-4A8E-A969-B148E22B5DC0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206" creationId="{1EA8DBBD-DDC1-46FB-94E4-0AED076F0374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07" creationId="{7C2931A6-B18D-427D-9284-AF5A0062E4FC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08" creationId="{224103EE-0627-49D3-8638-AB4FB3E72E3A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09" creationId="{6B537170-D500-4BB7-989A-3A27D6645000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10" creationId="{1D03FFB1-A7E0-48FF-814D-E8816F94029A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11" creationId="{BF4AA47A-9926-4C81-9FDF-0BDCF58FA157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12" creationId="{82270080-9085-4FDA-88E4-5A078CDCD78B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13" creationId="{28E0BEAB-6BAF-49AC-8A1A-8C44169D9538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14" creationId="{90B2B0A9-09F8-4A1D-96D4-7BDE264B5301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15" creationId="{34F213D1-573B-4419-ACF8-82E6B4AF90E1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16" creationId="{9EA05114-52ED-4F67-B0F2-4A3598EFE3EB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17" creationId="{6379364D-A0A7-4964-8D16-983FFB79479B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18" creationId="{A4FF0073-0183-479F-827C-E81D6D4B72FE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19" creationId="{3491C1A9-9E4A-4648-A7B4-4C53F1C51E08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20" creationId="{7794F476-FD7A-4F7A-993F-AF866C7C14BE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21" creationId="{13646770-9D1D-4612-AC9E-8A4A8E9ECEBC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22" creationId="{D58E7355-78F2-450E-ACD7-9FEC1A71830E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23" creationId="{3471A32D-D045-4ADE-8BA2-3129720B8355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24" creationId="{E9852643-9B08-4BCE-BEE8-D865F40544D0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47" creationId="{82D306D9-FF81-4C30-B429-03F8EF3F565A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48" creationId="{045DCF00-A34B-415A-8280-377417AB6EB2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49" creationId="{D77946E7-74B9-4177-A7AE-7E3DC431504F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51" creationId="{DD58BE1D-A5E4-4814-9F72-9B86F3F17570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52" creationId="{DEDD524A-8DCE-4E6D-8AA7-E77E17613FA7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53" creationId="{904E1DF6-DB87-41B1-B5A2-D9CA2F2443B2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54" creationId="{B7C9CA61-E001-48F4-97BD-608B8929867B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55" creationId="{770CA3BE-8377-4BEC-AB1E-21671830311F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56" creationId="{2438B8A6-0901-46F9-BD0C-E912744AC824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57" creationId="{A90ACD3A-D85A-4965-B105-AF89181813B7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58" creationId="{4B542D4C-ADAA-4A5D-BBCB-FD358A74CC15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60" creationId="{582DE38A-E1D5-4EB7-976F-B1BE6C851DDA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61" creationId="{75A0697E-C3C9-4984-BE70-DDF550452D8B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62" creationId="{6AFAD27D-084F-4AB2-B81D-322158452646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63" creationId="{C26B0346-4A4F-497F-BAC4-FA4F3844F429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64" creationId="{DB5BF4F0-F820-4EF0-A1A0-30A74972C989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65" creationId="{A3027B4A-20BB-40B6-873A-695B2C6E6264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66" creationId="{466ECCF7-FB2D-468C-9568-BE3C65525952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67" creationId="{A2FE5CCA-679E-41AF-8FE7-32AA12492868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68" creationId="{321D1274-B809-4211-8163-4042E63AAEBE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69" creationId="{8E4DC336-3766-45CD-B5B9-D6DA67F6444D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70" creationId="{9F0F82E6-E306-4336-A117-EDF29D671E0A}"/>
          </ac:cxnSpMkLst>
        </pc:cxnChg>
        <pc:cxnChg chg="mod">
          <ac:chgData name="mohammad Hosseinabady" userId="6cd969f51f917c9e" providerId="LiveId" clId="{E8EA12F8-E03D-4039-B33D-704E81B75366}" dt="2022-01-17T05:07:30.811" v="2872" actId="165"/>
          <ac:cxnSpMkLst>
            <pc:docMk/>
            <pc:sldMk cId="4093036185" sldId="285"/>
            <ac:cxnSpMk id="285" creationId="{ECAD37A4-B3F6-4764-A548-598C1A527C97}"/>
          </ac:cxnSpMkLst>
        </pc:cxnChg>
        <pc:cxnChg chg="mod">
          <ac:chgData name="mohammad Hosseinabady" userId="6cd969f51f917c9e" providerId="LiveId" clId="{E8EA12F8-E03D-4039-B33D-704E81B75366}" dt="2022-01-17T05:07:30.811" v="2872" actId="165"/>
          <ac:cxnSpMkLst>
            <pc:docMk/>
            <pc:sldMk cId="4093036185" sldId="285"/>
            <ac:cxnSpMk id="286" creationId="{A9B497E8-9672-4579-8FAE-D849FD5D5FA2}"/>
          </ac:cxnSpMkLst>
        </pc:cxnChg>
        <pc:cxnChg chg="mod">
          <ac:chgData name="mohammad Hosseinabady" userId="6cd969f51f917c9e" providerId="LiveId" clId="{E8EA12F8-E03D-4039-B33D-704E81B75366}" dt="2022-01-17T05:07:30.811" v="2872" actId="165"/>
          <ac:cxnSpMkLst>
            <pc:docMk/>
            <pc:sldMk cId="4093036185" sldId="285"/>
            <ac:cxnSpMk id="287" creationId="{E6805ABF-13A7-4531-A325-F5E3352F5E93}"/>
          </ac:cxnSpMkLst>
        </pc:cxnChg>
        <pc:cxnChg chg="mod">
          <ac:chgData name="mohammad Hosseinabady" userId="6cd969f51f917c9e" providerId="LiveId" clId="{E8EA12F8-E03D-4039-B33D-704E81B75366}" dt="2022-01-17T05:07:30.811" v="2872" actId="165"/>
          <ac:cxnSpMkLst>
            <pc:docMk/>
            <pc:sldMk cId="4093036185" sldId="285"/>
            <ac:cxnSpMk id="288" creationId="{0C7509D0-5383-40DD-BA46-8027D0095DDD}"/>
          </ac:cxnSpMkLst>
        </pc:cxnChg>
        <pc:cxnChg chg="del">
          <ac:chgData name="mohammad Hosseinabady" userId="6cd969f51f917c9e" providerId="LiveId" clId="{E8EA12F8-E03D-4039-B33D-704E81B75366}" dt="2022-01-17T05:04:31.944" v="2805" actId="478"/>
          <ac:cxnSpMkLst>
            <pc:docMk/>
            <pc:sldMk cId="4093036185" sldId="285"/>
            <ac:cxnSpMk id="299" creationId="{715A0CC8-444D-42A9-9467-408F3B42654B}"/>
          </ac:cxnSpMkLst>
        </pc:cxnChg>
        <pc:cxnChg chg="del">
          <ac:chgData name="mohammad Hosseinabady" userId="6cd969f51f917c9e" providerId="LiveId" clId="{E8EA12F8-E03D-4039-B33D-704E81B75366}" dt="2022-01-17T05:04:31.944" v="2805" actId="478"/>
          <ac:cxnSpMkLst>
            <pc:docMk/>
            <pc:sldMk cId="4093036185" sldId="285"/>
            <ac:cxnSpMk id="300" creationId="{5611178F-555D-4962-AFBB-4BD703E65BD9}"/>
          </ac:cxnSpMkLst>
        </pc:cxnChg>
        <pc:cxnChg chg="del">
          <ac:chgData name="mohammad Hosseinabady" userId="6cd969f51f917c9e" providerId="LiveId" clId="{E8EA12F8-E03D-4039-B33D-704E81B75366}" dt="2022-01-17T05:04:31.944" v="2805" actId="478"/>
          <ac:cxnSpMkLst>
            <pc:docMk/>
            <pc:sldMk cId="4093036185" sldId="285"/>
            <ac:cxnSpMk id="301" creationId="{CCDAF1CF-F873-4ABC-8FF2-C173D9838B20}"/>
          </ac:cxnSpMkLst>
        </pc:cxnChg>
        <pc:cxnChg chg="del">
          <ac:chgData name="mohammad Hosseinabady" userId="6cd969f51f917c9e" providerId="LiveId" clId="{E8EA12F8-E03D-4039-B33D-704E81B75366}" dt="2022-01-17T05:04:31.944" v="2805" actId="478"/>
          <ac:cxnSpMkLst>
            <pc:docMk/>
            <pc:sldMk cId="4093036185" sldId="285"/>
            <ac:cxnSpMk id="302" creationId="{55BBF38B-16F0-4064-ABB3-B41524CBD91B}"/>
          </ac:cxnSpMkLst>
        </pc:cxnChg>
        <pc:cxnChg chg="del">
          <ac:chgData name="mohammad Hosseinabady" userId="6cd969f51f917c9e" providerId="LiveId" clId="{E8EA12F8-E03D-4039-B33D-704E81B75366}" dt="2022-01-17T05:04:31.944" v="2805" actId="478"/>
          <ac:cxnSpMkLst>
            <pc:docMk/>
            <pc:sldMk cId="4093036185" sldId="285"/>
            <ac:cxnSpMk id="303" creationId="{6095947B-7D47-4953-9EEC-F04B7FEA3402}"/>
          </ac:cxnSpMkLst>
        </pc:cxnChg>
        <pc:cxnChg chg="del">
          <ac:chgData name="mohammad Hosseinabady" userId="6cd969f51f917c9e" providerId="LiveId" clId="{E8EA12F8-E03D-4039-B33D-704E81B75366}" dt="2022-01-17T05:04:31.944" v="2805" actId="478"/>
          <ac:cxnSpMkLst>
            <pc:docMk/>
            <pc:sldMk cId="4093036185" sldId="285"/>
            <ac:cxnSpMk id="304" creationId="{D0A2666B-670D-4403-975C-298C3498280C}"/>
          </ac:cxnSpMkLst>
        </pc:cxnChg>
        <pc:cxnChg chg="del">
          <ac:chgData name="mohammad Hosseinabady" userId="6cd969f51f917c9e" providerId="LiveId" clId="{E8EA12F8-E03D-4039-B33D-704E81B75366}" dt="2022-01-17T05:04:31.944" v="2805" actId="478"/>
          <ac:cxnSpMkLst>
            <pc:docMk/>
            <pc:sldMk cId="4093036185" sldId="285"/>
            <ac:cxnSpMk id="305" creationId="{3782B1DF-7678-4D37-9464-3B2E4437DE49}"/>
          </ac:cxnSpMkLst>
        </pc:cxnChg>
        <pc:cxnChg chg="del">
          <ac:chgData name="mohammad Hosseinabady" userId="6cd969f51f917c9e" providerId="LiveId" clId="{E8EA12F8-E03D-4039-B33D-704E81B75366}" dt="2022-01-17T05:04:31.944" v="2805" actId="478"/>
          <ac:cxnSpMkLst>
            <pc:docMk/>
            <pc:sldMk cId="4093036185" sldId="285"/>
            <ac:cxnSpMk id="306" creationId="{A14EF002-745B-4FDA-972E-48930B92C8F1}"/>
          </ac:cxnSpMkLst>
        </pc:cxnChg>
        <pc:cxnChg chg="del">
          <ac:chgData name="mohammad Hosseinabady" userId="6cd969f51f917c9e" providerId="LiveId" clId="{E8EA12F8-E03D-4039-B33D-704E81B75366}" dt="2022-01-17T05:04:31.944" v="2805" actId="478"/>
          <ac:cxnSpMkLst>
            <pc:docMk/>
            <pc:sldMk cId="4093036185" sldId="285"/>
            <ac:cxnSpMk id="312" creationId="{CB9FE0E7-CED9-4C68-880E-7C1DF407A448}"/>
          </ac:cxnSpMkLst>
        </pc:cxnChg>
        <pc:cxnChg chg="del">
          <ac:chgData name="mohammad Hosseinabady" userId="6cd969f51f917c9e" providerId="LiveId" clId="{E8EA12F8-E03D-4039-B33D-704E81B75366}" dt="2022-01-17T05:04:31.944" v="2805" actId="478"/>
          <ac:cxnSpMkLst>
            <pc:docMk/>
            <pc:sldMk cId="4093036185" sldId="285"/>
            <ac:cxnSpMk id="313" creationId="{4F382D79-D98E-4794-BC1B-C70C979289CC}"/>
          </ac:cxnSpMkLst>
        </pc:cxnChg>
        <pc:cxnChg chg="del">
          <ac:chgData name="mohammad Hosseinabady" userId="6cd969f51f917c9e" providerId="LiveId" clId="{E8EA12F8-E03D-4039-B33D-704E81B75366}" dt="2022-01-17T05:04:22.810" v="2801" actId="478"/>
          <ac:cxnSpMkLst>
            <pc:docMk/>
            <pc:sldMk cId="4093036185" sldId="285"/>
            <ac:cxnSpMk id="342" creationId="{73D847AA-C476-48D9-905E-1F92E923A3CF}"/>
          </ac:cxnSpMkLst>
        </pc:cxnChg>
        <pc:cxnChg chg="del">
          <ac:chgData name="mohammad Hosseinabady" userId="6cd969f51f917c9e" providerId="LiveId" clId="{E8EA12F8-E03D-4039-B33D-704E81B75366}" dt="2022-01-17T05:04:22.810" v="2801" actId="478"/>
          <ac:cxnSpMkLst>
            <pc:docMk/>
            <pc:sldMk cId="4093036185" sldId="285"/>
            <ac:cxnSpMk id="344" creationId="{59A033BC-59A5-4A7A-B6A4-309F0567441C}"/>
          </ac:cxnSpMkLst>
        </pc:cxnChg>
        <pc:cxnChg chg="del">
          <ac:chgData name="mohammad Hosseinabady" userId="6cd969f51f917c9e" providerId="LiveId" clId="{E8EA12F8-E03D-4039-B33D-704E81B75366}" dt="2022-01-17T05:04:22.810" v="2801" actId="478"/>
          <ac:cxnSpMkLst>
            <pc:docMk/>
            <pc:sldMk cId="4093036185" sldId="285"/>
            <ac:cxnSpMk id="346" creationId="{66E04399-630D-4E61-BC64-72E8E24134B1}"/>
          </ac:cxnSpMkLst>
        </pc:cxnChg>
        <pc:cxnChg chg="del">
          <ac:chgData name="mohammad Hosseinabady" userId="6cd969f51f917c9e" providerId="LiveId" clId="{E8EA12F8-E03D-4039-B33D-704E81B75366}" dt="2022-01-17T05:06:08.846" v="2827" actId="478"/>
          <ac:cxnSpMkLst>
            <pc:docMk/>
            <pc:sldMk cId="4093036185" sldId="285"/>
            <ac:cxnSpMk id="350" creationId="{706A93B3-8D3A-4F81-A2AA-0E4EA195DC49}"/>
          </ac:cxnSpMkLst>
        </pc:cxnChg>
        <pc:cxnChg chg="del">
          <ac:chgData name="mohammad Hosseinabady" userId="6cd969f51f917c9e" providerId="LiveId" clId="{E8EA12F8-E03D-4039-B33D-704E81B75366}" dt="2022-01-17T05:06:09.818" v="2828" actId="478"/>
          <ac:cxnSpMkLst>
            <pc:docMk/>
            <pc:sldMk cId="4093036185" sldId="285"/>
            <ac:cxnSpMk id="352" creationId="{BFA32F9C-D293-4576-BFD9-B15E4AEC7872}"/>
          </ac:cxnSpMkLst>
        </pc:cxnChg>
      </pc:sldChg>
      <pc:sldChg chg="addSp delSp modSp add mod delAnim modAnim">
        <pc:chgData name="mohammad Hosseinabady" userId="6cd969f51f917c9e" providerId="LiveId" clId="{E8EA12F8-E03D-4039-B33D-704E81B75366}" dt="2022-01-17T05:22:36.175" v="3200"/>
        <pc:sldMkLst>
          <pc:docMk/>
          <pc:sldMk cId="1369364419" sldId="286"/>
        </pc:sldMkLst>
        <pc:spChg chg="mod">
          <ac:chgData name="mohammad Hosseinabady" userId="6cd969f51f917c9e" providerId="LiveId" clId="{E8EA12F8-E03D-4039-B33D-704E81B75366}" dt="2022-01-17T05:21:41.336" v="3187" actId="20577"/>
          <ac:spMkLst>
            <pc:docMk/>
            <pc:sldMk cId="1369364419" sldId="286"/>
            <ac:spMk id="2" creationId="{6D69C683-EEDB-4415-9CAD-EA096990C5D6}"/>
          </ac:spMkLst>
        </pc:spChg>
        <pc:spChg chg="del">
          <ac:chgData name="mohammad Hosseinabady" userId="6cd969f51f917c9e" providerId="LiveId" clId="{E8EA12F8-E03D-4039-B33D-704E81B75366}" dt="2022-01-17T05:19:41.900" v="3104" actId="478"/>
          <ac:spMkLst>
            <pc:docMk/>
            <pc:sldMk cId="1369364419" sldId="286"/>
            <ac:spMk id="25" creationId="{BAF230AA-BB9C-40AA-B471-9D3A8A9FFB82}"/>
          </ac:spMkLst>
        </pc:spChg>
        <pc:spChg chg="del">
          <ac:chgData name="mohammad Hosseinabady" userId="6cd969f51f917c9e" providerId="LiveId" clId="{E8EA12F8-E03D-4039-B33D-704E81B75366}" dt="2022-01-17T05:19:23.688" v="3099" actId="478"/>
          <ac:spMkLst>
            <pc:docMk/>
            <pc:sldMk cId="1369364419" sldId="286"/>
            <ac:spMk id="27" creationId="{90745C66-E053-427C-AB64-5F809659BE83}"/>
          </ac:spMkLst>
        </pc:spChg>
        <pc:spChg chg="mod">
          <ac:chgData name="mohammad Hosseinabady" userId="6cd969f51f917c9e" providerId="LiveId" clId="{E8EA12F8-E03D-4039-B33D-704E81B75366}" dt="2022-01-17T05:19:47.650" v="3106" actId="1076"/>
          <ac:spMkLst>
            <pc:docMk/>
            <pc:sldMk cId="1369364419" sldId="286"/>
            <ac:spMk id="29" creationId="{CF5B6412-EB34-4FA9-ABB2-C6F1598000AC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62" creationId="{288CB7D1-5338-40F4-AC23-A1C624FF55AB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64" creationId="{F332885B-039F-43E8-87F8-3ABB894E5D2E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65" creationId="{8F7122CA-15B9-43C9-99AA-D1502CC8763C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67" creationId="{94DAA12A-939F-4862-9F71-D4917399161C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69" creationId="{BD0A4ABF-C244-4C65-8489-6A6E36FCFA75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70" creationId="{7B9E4ECD-A0D2-4C96-9CB6-00CC345A30D8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71" creationId="{7C1FDEBB-BF06-4ADD-99FE-630682F5F34B}"/>
          </ac:spMkLst>
        </pc:spChg>
        <pc:spChg chg="del">
          <ac:chgData name="mohammad Hosseinabady" userId="6cd969f51f917c9e" providerId="LiveId" clId="{E8EA12F8-E03D-4039-B33D-704E81B75366}" dt="2022-01-17T05:19:43.244" v="3105" actId="478"/>
          <ac:spMkLst>
            <pc:docMk/>
            <pc:sldMk cId="1369364419" sldId="286"/>
            <ac:spMk id="172" creationId="{4A211122-893C-41A1-96CF-8BEBB9941A34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75" creationId="{A9FE1576-8F24-4F57-85F2-A9BF845DBBA7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76" creationId="{C3FE4512-B1ED-40D5-B4F7-77A424974A2F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77" creationId="{F1E4FD36-3282-4817-AD4E-9AB2C60B5997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78" creationId="{25C64759-C94F-405D-A0E1-A25B0DA7CC8E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79" creationId="{01B17F04-C746-4EE6-A026-161BF9F07374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80" creationId="{86FEC718-BDBB-44CF-8D16-25D2DE4FF62D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81" creationId="{FF7EF218-76D8-46C5-BBBD-F21AD4725A55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82" creationId="{02F46048-1E62-44F5-B0DB-E25742FC415F}"/>
          </ac:spMkLst>
        </pc:spChg>
        <pc:spChg chg="add mod">
          <ac:chgData name="mohammad Hosseinabady" userId="6cd969f51f917c9e" providerId="LiveId" clId="{E8EA12F8-E03D-4039-B33D-704E81B75366}" dt="2022-01-17T05:20:07.039" v="3115" actId="1076"/>
          <ac:spMkLst>
            <pc:docMk/>
            <pc:sldMk cId="1369364419" sldId="286"/>
            <ac:spMk id="223" creationId="{79966AE2-BAEB-4E4A-BFDB-CED7640ACFB6}"/>
          </ac:spMkLst>
        </pc:spChg>
        <pc:spChg chg="add mod">
          <ac:chgData name="mohammad Hosseinabady" userId="6cd969f51f917c9e" providerId="LiveId" clId="{E8EA12F8-E03D-4039-B33D-704E81B75366}" dt="2022-01-17T05:20:21.892" v="3121" actId="20577"/>
          <ac:spMkLst>
            <pc:docMk/>
            <pc:sldMk cId="1369364419" sldId="286"/>
            <ac:spMk id="224" creationId="{CF8C8550-E5E2-43AD-9C76-52EEB0A84BBD}"/>
          </ac:spMkLst>
        </pc:spChg>
        <pc:spChg chg="add mod">
          <ac:chgData name="mohammad Hosseinabady" userId="6cd969f51f917c9e" providerId="LiveId" clId="{E8EA12F8-E03D-4039-B33D-704E81B75366}" dt="2022-01-17T05:20:41.135" v="3126" actId="1076"/>
          <ac:spMkLst>
            <pc:docMk/>
            <pc:sldMk cId="1369364419" sldId="286"/>
            <ac:spMk id="225" creationId="{C207DA4F-8D54-43D8-B702-FB8ABBF49BA3}"/>
          </ac:spMkLst>
        </pc:spChg>
        <pc:spChg chg="add mod">
          <ac:chgData name="mohammad Hosseinabady" userId="6cd969f51f917c9e" providerId="LiveId" clId="{E8EA12F8-E03D-4039-B33D-704E81B75366}" dt="2022-01-17T05:21:17.380" v="3146" actId="14100"/>
          <ac:spMkLst>
            <pc:docMk/>
            <pc:sldMk cId="1369364419" sldId="286"/>
            <ac:spMk id="226" creationId="{E98EA03E-8BA3-4917-9CEA-D9F205249756}"/>
          </ac:spMkLst>
        </pc:spChg>
        <pc:spChg chg="del">
          <ac:chgData name="mohammad Hosseinabady" userId="6cd969f51f917c9e" providerId="LiveId" clId="{E8EA12F8-E03D-4039-B33D-704E81B75366}" dt="2022-01-17T05:19:38.287" v="3102" actId="478"/>
          <ac:spMkLst>
            <pc:docMk/>
            <pc:sldMk cId="1369364419" sldId="286"/>
            <ac:spMk id="290" creationId="{1D4CA338-478E-4B0F-B4BB-3984F48CF52E}"/>
          </ac:spMkLst>
        </pc:spChg>
        <pc:grpChg chg="del">
          <ac:chgData name="mohammad Hosseinabady" userId="6cd969f51f917c9e" providerId="LiveId" clId="{E8EA12F8-E03D-4039-B33D-704E81B75366}" dt="2022-01-17T05:19:23.688" v="3099" actId="478"/>
          <ac:grpSpMkLst>
            <pc:docMk/>
            <pc:sldMk cId="1369364419" sldId="286"/>
            <ac:grpSpMk id="28" creationId="{6F12F6DC-B475-4FF2-9E6F-23CE459E4183}"/>
          </ac:grpSpMkLst>
        </pc:grpChg>
        <pc:grpChg chg="add mod">
          <ac:chgData name="mohammad Hosseinabady" userId="6cd969f51f917c9e" providerId="LiveId" clId="{E8EA12F8-E03D-4039-B33D-704E81B75366}" dt="2022-01-17T05:19:36.589" v="3101" actId="1076"/>
          <ac:grpSpMkLst>
            <pc:docMk/>
            <pc:sldMk cId="1369364419" sldId="286"/>
            <ac:grpSpMk id="88" creationId="{883175E3-1BF2-466E-B031-BD8C634AA597}"/>
          </ac:grpSpMkLst>
        </pc:grpChg>
        <pc:grpChg chg="mod">
          <ac:chgData name="mohammad Hosseinabady" userId="6cd969f51f917c9e" providerId="LiveId" clId="{E8EA12F8-E03D-4039-B33D-704E81B75366}" dt="2022-01-17T05:19:33.743" v="3100"/>
          <ac:grpSpMkLst>
            <pc:docMk/>
            <pc:sldMk cId="1369364419" sldId="286"/>
            <ac:grpSpMk id="89" creationId="{CA5FD972-38C0-43F2-86E7-7B9946BD6A00}"/>
          </ac:grpSpMkLst>
        </pc:grpChg>
        <pc:grpChg chg="mod">
          <ac:chgData name="mohammad Hosseinabady" userId="6cd969f51f917c9e" providerId="LiveId" clId="{E8EA12F8-E03D-4039-B33D-704E81B75366}" dt="2022-01-17T05:19:33.743" v="3100"/>
          <ac:grpSpMkLst>
            <pc:docMk/>
            <pc:sldMk cId="1369364419" sldId="286"/>
            <ac:grpSpMk id="90" creationId="{37FC8B4E-574C-446D-80DA-E336DFF2CA2D}"/>
          </ac:grpSpMkLst>
        </pc:grpChg>
        <pc:grpChg chg="mod">
          <ac:chgData name="mohammad Hosseinabady" userId="6cd969f51f917c9e" providerId="LiveId" clId="{E8EA12F8-E03D-4039-B33D-704E81B75366}" dt="2022-01-17T05:19:33.743" v="3100"/>
          <ac:grpSpMkLst>
            <pc:docMk/>
            <pc:sldMk cId="1369364419" sldId="286"/>
            <ac:grpSpMk id="91" creationId="{389B2C18-6A6E-46BF-9908-53428A5368BD}"/>
          </ac:grpSpMkLst>
        </pc:grpChg>
        <pc:grpChg chg="mod">
          <ac:chgData name="mohammad Hosseinabady" userId="6cd969f51f917c9e" providerId="LiveId" clId="{E8EA12F8-E03D-4039-B33D-704E81B75366}" dt="2022-01-17T05:19:33.743" v="3100"/>
          <ac:grpSpMkLst>
            <pc:docMk/>
            <pc:sldMk cId="1369364419" sldId="286"/>
            <ac:grpSpMk id="92" creationId="{1881F569-4887-4163-8B99-2B5E81AA5927}"/>
          </ac:grpSpMkLst>
        </pc:grp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93" creationId="{93582CBF-E754-4399-A774-E0A8818950B6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55" creationId="{D88AFE06-D5B7-442A-B777-09835D6CDBFA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56" creationId="{4A72C885-A827-4BC7-9BF7-7CE14A8C8330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57" creationId="{9BC8C1DB-4D54-42CD-8306-E7FFAE4D6812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58" creationId="{8E545A25-6505-4A54-A26E-C7C52A69D419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59" creationId="{AF7AE12B-56FB-46BA-B0A5-58A0DF1FEA4D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60" creationId="{DAED95FB-7E20-4FF4-A13B-FBFAE928A904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61" creationId="{F7032245-8B35-49C7-9C02-0401AD2C3581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73" creationId="{B337E5C0-01D3-46B4-81C0-EFDD99F63D0D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74" creationId="{3CF8F929-225B-48B2-9F37-4B4B51C9D4BD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83" creationId="{41CC7C86-4D0C-4C6F-851A-9918BAE18BFA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84" creationId="{E5D237BF-F585-44C9-867F-257B283AAD31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85" creationId="{1E609269-022B-480B-B360-C4169CD56065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86" creationId="{08CCCCD2-6A46-4982-BF75-8D6BCCAAF08F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87" creationId="{E012D353-730D-43F8-AD75-22BB4C897B85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88" creationId="{5757D352-E881-43EE-A00B-8784FC37F5CA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89" creationId="{B43C0AC2-667D-4747-938C-095E63C05B48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90" creationId="{AC87B17F-4241-433A-8A03-7A2B7747252C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91" creationId="{954D450F-2A87-4ABE-A031-F67099746426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92" creationId="{A407CD4A-38ED-49DC-8DF1-C68C1EDE4A47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93" creationId="{C6F48F89-56B9-4975-8B17-20848A72FB06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94" creationId="{002C17B2-35A6-44A5-874C-A4E23D0D3B8B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95" creationId="{9EC0E98A-9B09-40B7-BEFE-F051869DF4B2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96" creationId="{5AC23363-EC8E-42A6-9207-EE6DE6587427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97" creationId="{AE5987CE-3492-4D85-A3A5-3A545F5D1871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98" creationId="{2D30D3AD-EDE1-4884-A1D3-B2A237F950FA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99" creationId="{50131496-6C14-41F8-A1FD-9FC00FAB4ED2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00" creationId="{96707D13-7CFD-4FB7-A568-34A4DA2E08FA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01" creationId="{27A7D553-1974-4119-84B1-C115334E4E29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02" creationId="{B1197DAF-A5D7-4FCB-99D9-37E829FB59F9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03" creationId="{419DC0BD-62FB-416E-BF25-494B44E0501A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04" creationId="{C89D214C-98D9-4D9B-8031-32AC2C2FD71C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05" creationId="{5A1AE164-C14B-49DB-B50E-70FAA1C3F833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06" creationId="{7C1E5402-EAC4-4F09-8918-459B613E9EC5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07" creationId="{82A4F1CD-E024-4E1D-AB6E-FA5750C43911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08" creationId="{A52263CD-744C-4C7D-982B-87A603254DAE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09" creationId="{9575621B-E2A8-468C-AFD4-05D243D2D9CF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10" creationId="{45BA6A85-87EB-417C-83C7-3717A2CB4404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11" creationId="{8D0321BF-4A59-428D-9CB2-A3DF9D6C3ED3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12" creationId="{DD630B49-E479-465E-91AA-2DEBE89704C0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13" creationId="{89B4B066-8A68-4214-B7C0-EBB42B7D7204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14" creationId="{CB084519-8E40-4066-B1D3-B6508D89EDB8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15" creationId="{219337B0-A4EA-4BCA-AF15-307E3940F9BA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16" creationId="{631B5A5C-6FD4-4640-8FC6-8F667CBDC3C6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17" creationId="{ACCE01CA-EF30-4094-93C4-F17A850461BE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18" creationId="{6BD4A26A-34F6-45BE-AE49-6FD179AF60DA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19" creationId="{5C1AE5D9-0F83-475B-8BFF-9FBC3C1C1BA6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20" creationId="{75FED7B6-C82D-4FC9-9C0C-27180E3369C0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21" creationId="{EFFD07F1-D618-4DAB-947D-A36059731676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22" creationId="{70C54E7B-7AEC-4222-B93D-7AF73C3A1EA8}"/>
          </ac:cxnSpMkLst>
        </pc:cxnChg>
      </pc:sldChg>
    </pc:docChg>
  </pc:docChgLst>
  <pc:docChgLst>
    <pc:chgData name="mohammad Hosseinabady" userId="6cd969f51f917c9e" providerId="LiveId" clId="{EB914193-5747-437B-B3B6-7919586A651F}"/>
    <pc:docChg chg="undo custSel addSld modSld modSection">
      <pc:chgData name="mohammad Hosseinabady" userId="6cd969f51f917c9e" providerId="LiveId" clId="{EB914193-5747-437B-B3B6-7919586A651F}" dt="2022-01-20T00:49:25.927" v="1187" actId="20577"/>
      <pc:docMkLst>
        <pc:docMk/>
      </pc:docMkLst>
      <pc:sldChg chg="modSp mod">
        <pc:chgData name="mohammad Hosseinabady" userId="6cd969f51f917c9e" providerId="LiveId" clId="{EB914193-5747-437B-B3B6-7919586A651F}" dt="2022-01-20T00:02:31.734" v="238" actId="20577"/>
        <pc:sldMkLst>
          <pc:docMk/>
          <pc:sldMk cId="477534457" sldId="258"/>
        </pc:sldMkLst>
        <pc:spChg chg="mod">
          <ac:chgData name="mohammad Hosseinabady" userId="6cd969f51f917c9e" providerId="LiveId" clId="{EB914193-5747-437B-B3B6-7919586A651F}" dt="2022-01-20T00:02:31.734" v="238" actId="20577"/>
          <ac:spMkLst>
            <pc:docMk/>
            <pc:sldMk cId="477534457" sldId="258"/>
            <ac:spMk id="2" creationId="{23D27D2E-FB57-4DE0-8F63-565F94BD5FF4}"/>
          </ac:spMkLst>
        </pc:spChg>
      </pc:sldChg>
      <pc:sldChg chg="addSp delSp modSp mod">
        <pc:chgData name="mohammad Hosseinabady" userId="6cd969f51f917c9e" providerId="LiveId" clId="{EB914193-5747-437B-B3B6-7919586A651F}" dt="2022-01-20T00:02:43.097" v="240"/>
        <pc:sldMkLst>
          <pc:docMk/>
          <pc:sldMk cId="1947581991" sldId="260"/>
        </pc:sldMkLst>
        <pc:spChg chg="mod">
          <ac:chgData name="mohammad Hosseinabady" userId="6cd969f51f917c9e" providerId="LiveId" clId="{EB914193-5747-437B-B3B6-7919586A651F}" dt="2022-01-20T00:02:43.097" v="240"/>
          <ac:spMkLst>
            <pc:docMk/>
            <pc:sldMk cId="1947581991" sldId="260"/>
            <ac:spMk id="2" creationId="{0AAFF6D7-9875-40C2-A94A-6AD81C776D61}"/>
          </ac:spMkLst>
        </pc:spChg>
        <pc:spChg chg="mod">
          <ac:chgData name="mohammad Hosseinabady" userId="6cd969f51f917c9e" providerId="LiveId" clId="{EB914193-5747-437B-B3B6-7919586A651F}" dt="2022-01-19T04:40:58.120" v="33" actId="1076"/>
          <ac:spMkLst>
            <pc:docMk/>
            <pc:sldMk cId="1947581991" sldId="260"/>
            <ac:spMk id="4" creationId="{5D3CA2D8-E197-44FF-89B0-2249F23DB75B}"/>
          </ac:spMkLst>
        </pc:spChg>
        <pc:spChg chg="mod">
          <ac:chgData name="mohammad Hosseinabady" userId="6cd969f51f917c9e" providerId="LiveId" clId="{EB914193-5747-437B-B3B6-7919586A651F}" dt="2022-01-19T04:40:58.120" v="33" actId="1076"/>
          <ac:spMkLst>
            <pc:docMk/>
            <pc:sldMk cId="1947581991" sldId="260"/>
            <ac:spMk id="5" creationId="{9B622C46-8AD6-4203-BD81-2B5EBBA04F5A}"/>
          </ac:spMkLst>
        </pc:spChg>
        <pc:spChg chg="mod">
          <ac:chgData name="mohammad Hosseinabady" userId="6cd969f51f917c9e" providerId="LiveId" clId="{EB914193-5747-437B-B3B6-7919586A651F}" dt="2022-01-19T04:40:58.120" v="33" actId="1076"/>
          <ac:spMkLst>
            <pc:docMk/>
            <pc:sldMk cId="1947581991" sldId="260"/>
            <ac:spMk id="6" creationId="{2EFE55B7-6CEF-4464-96F0-FAAA6D080D4D}"/>
          </ac:spMkLst>
        </pc:spChg>
        <pc:spChg chg="mod">
          <ac:chgData name="mohammad Hosseinabady" userId="6cd969f51f917c9e" providerId="LiveId" clId="{EB914193-5747-437B-B3B6-7919586A651F}" dt="2022-01-19T04:40:58.120" v="33" actId="1076"/>
          <ac:spMkLst>
            <pc:docMk/>
            <pc:sldMk cId="1947581991" sldId="260"/>
            <ac:spMk id="7" creationId="{04B42AFC-4C36-496D-932B-38E94E8FA362}"/>
          </ac:spMkLst>
        </pc:spChg>
        <pc:spChg chg="mod">
          <ac:chgData name="mohammad Hosseinabady" userId="6cd969f51f917c9e" providerId="LiveId" clId="{EB914193-5747-437B-B3B6-7919586A651F}" dt="2022-01-19T04:40:58.120" v="33" actId="1076"/>
          <ac:spMkLst>
            <pc:docMk/>
            <pc:sldMk cId="1947581991" sldId="260"/>
            <ac:spMk id="8" creationId="{3B56673C-0A7C-48AC-993A-537618748D7D}"/>
          </ac:spMkLst>
        </pc:spChg>
        <pc:spChg chg="mod">
          <ac:chgData name="mohammad Hosseinabady" userId="6cd969f51f917c9e" providerId="LiveId" clId="{EB914193-5747-437B-B3B6-7919586A651F}" dt="2022-01-19T04:40:58.120" v="33" actId="1076"/>
          <ac:spMkLst>
            <pc:docMk/>
            <pc:sldMk cId="1947581991" sldId="260"/>
            <ac:spMk id="9" creationId="{38DC451E-16F7-4667-93AE-D2A0062EB72B}"/>
          </ac:spMkLst>
        </pc:spChg>
        <pc:spChg chg="add mod">
          <ac:chgData name="mohammad Hosseinabady" userId="6cd969f51f917c9e" providerId="LiveId" clId="{EB914193-5747-437B-B3B6-7919586A651F}" dt="2022-01-19T04:44:41.564" v="129" actId="20577"/>
          <ac:spMkLst>
            <pc:docMk/>
            <pc:sldMk cId="1947581991" sldId="260"/>
            <ac:spMk id="12" creationId="{D69D3762-DF48-47C8-A793-0CE36DF9E2D2}"/>
          </ac:spMkLst>
        </pc:spChg>
        <pc:spChg chg="mod">
          <ac:chgData name="mohammad Hosseinabady" userId="6cd969f51f917c9e" providerId="LiveId" clId="{EB914193-5747-437B-B3B6-7919586A651F}" dt="2022-01-19T04:40:58.120" v="33" actId="1076"/>
          <ac:spMkLst>
            <pc:docMk/>
            <pc:sldMk cId="1947581991" sldId="260"/>
            <ac:spMk id="36" creationId="{F5D8EA74-892F-4E08-AC90-A140B20E2257}"/>
          </ac:spMkLst>
        </pc:spChg>
        <pc:spChg chg="mod">
          <ac:chgData name="mohammad Hosseinabady" userId="6cd969f51f917c9e" providerId="LiveId" clId="{EB914193-5747-437B-B3B6-7919586A651F}" dt="2022-01-19T04:40:58.120" v="33" actId="1076"/>
          <ac:spMkLst>
            <pc:docMk/>
            <pc:sldMk cId="1947581991" sldId="260"/>
            <ac:spMk id="37" creationId="{978D37E3-FF21-487D-B9A6-2F0D1812FE69}"/>
          </ac:spMkLst>
        </pc:spChg>
        <pc:spChg chg="add mod">
          <ac:chgData name="mohammad Hosseinabady" userId="6cd969f51f917c9e" providerId="LiveId" clId="{EB914193-5747-437B-B3B6-7919586A651F}" dt="2022-01-19T08:09:33.176" v="216" actId="20577"/>
          <ac:spMkLst>
            <pc:docMk/>
            <pc:sldMk cId="1947581991" sldId="260"/>
            <ac:spMk id="47" creationId="{1DF17C96-E8D3-4B22-95F0-2ECF7CA0A6BA}"/>
          </ac:spMkLst>
        </pc:spChg>
        <pc:spChg chg="add mod">
          <ac:chgData name="mohammad Hosseinabady" userId="6cd969f51f917c9e" providerId="LiveId" clId="{EB914193-5747-437B-B3B6-7919586A651F}" dt="2022-01-19T08:09:42.842" v="227" actId="20577"/>
          <ac:spMkLst>
            <pc:docMk/>
            <pc:sldMk cId="1947581991" sldId="260"/>
            <ac:spMk id="48" creationId="{C9A9B844-8090-4D4C-AAA2-F7CE5AED000C}"/>
          </ac:spMkLst>
        </pc:spChg>
        <pc:grpChg chg="mod">
          <ac:chgData name="mohammad Hosseinabady" userId="6cd969f51f917c9e" providerId="LiveId" clId="{EB914193-5747-437B-B3B6-7919586A651F}" dt="2022-01-19T04:40:58.120" v="33" actId="1076"/>
          <ac:grpSpMkLst>
            <pc:docMk/>
            <pc:sldMk cId="1947581991" sldId="260"/>
            <ac:grpSpMk id="62" creationId="{8184C9A2-4899-41A2-9473-C0C6D2CFD89B}"/>
          </ac:grpSpMkLst>
        </pc:grpChg>
        <pc:grpChg chg="mod">
          <ac:chgData name="mohammad Hosseinabady" userId="6cd969f51f917c9e" providerId="LiveId" clId="{EB914193-5747-437B-B3B6-7919586A651F}" dt="2022-01-19T04:40:58.120" v="33" actId="1076"/>
          <ac:grpSpMkLst>
            <pc:docMk/>
            <pc:sldMk cId="1947581991" sldId="260"/>
            <ac:grpSpMk id="63" creationId="{2D908992-401C-49A7-A765-42AE58DF3473}"/>
          </ac:grpSpMkLst>
        </pc:grpChg>
        <pc:grpChg chg="mod">
          <ac:chgData name="mohammad Hosseinabady" userId="6cd969f51f917c9e" providerId="LiveId" clId="{EB914193-5747-437B-B3B6-7919586A651F}" dt="2022-01-19T04:40:58.120" v="33" actId="1076"/>
          <ac:grpSpMkLst>
            <pc:docMk/>
            <pc:sldMk cId="1947581991" sldId="260"/>
            <ac:grpSpMk id="66" creationId="{CBC58297-82AC-4504-B3DF-ED32DC71388E}"/>
          </ac:grpSpMkLst>
        </pc:grpChg>
        <pc:grpChg chg="mod">
          <ac:chgData name="mohammad Hosseinabady" userId="6cd969f51f917c9e" providerId="LiveId" clId="{EB914193-5747-437B-B3B6-7919586A651F}" dt="2022-01-19T04:40:58.120" v="33" actId="1076"/>
          <ac:grpSpMkLst>
            <pc:docMk/>
            <pc:sldMk cId="1947581991" sldId="260"/>
            <ac:grpSpMk id="69" creationId="{D9D06FA7-987C-4F9A-871C-1D709059D161}"/>
          </ac:grpSpMkLst>
        </pc:grpChg>
        <pc:grpChg chg="del">
          <ac:chgData name="mohammad Hosseinabady" userId="6cd969f51f917c9e" providerId="LiveId" clId="{EB914193-5747-437B-B3B6-7919586A651F}" dt="2022-01-19T04:39:51.016" v="0" actId="478"/>
          <ac:grpSpMkLst>
            <pc:docMk/>
            <pc:sldMk cId="1947581991" sldId="260"/>
            <ac:grpSpMk id="72" creationId="{D7FA3272-1267-4730-B9C5-F1C21CE9A030}"/>
          </ac:grpSpMkLst>
        </pc:grpChg>
        <pc:grpChg chg="mod">
          <ac:chgData name="mohammad Hosseinabady" userId="6cd969f51f917c9e" providerId="LiveId" clId="{EB914193-5747-437B-B3B6-7919586A651F}" dt="2022-01-19T04:40:58.120" v="33" actId="1076"/>
          <ac:grpSpMkLst>
            <pc:docMk/>
            <pc:sldMk cId="1947581991" sldId="260"/>
            <ac:grpSpMk id="75" creationId="{6E76EF71-913A-4238-9BE2-8AFD72A6AE2A}"/>
          </ac:grpSpMkLst>
        </pc:grpChg>
        <pc:grpChg chg="mod">
          <ac:chgData name="mohammad Hosseinabady" userId="6cd969f51f917c9e" providerId="LiveId" clId="{EB914193-5747-437B-B3B6-7919586A651F}" dt="2022-01-19T04:40:58.120" v="33" actId="1076"/>
          <ac:grpSpMkLst>
            <pc:docMk/>
            <pc:sldMk cId="1947581991" sldId="260"/>
            <ac:grpSpMk id="78" creationId="{DA9151AD-3BF8-4D0A-8382-5476DE943D1C}"/>
          </ac:grpSpMkLst>
        </pc:grpChg>
        <pc:cxnChg chg="mod">
          <ac:chgData name="mohammad Hosseinabady" userId="6cd969f51f917c9e" providerId="LiveId" clId="{EB914193-5747-437B-B3B6-7919586A651F}" dt="2022-01-19T04:40:58.120" v="33" actId="1076"/>
          <ac:cxnSpMkLst>
            <pc:docMk/>
            <pc:sldMk cId="1947581991" sldId="260"/>
            <ac:cxnSpMk id="10" creationId="{5D55D957-82E9-4595-82DE-B050B55E8842}"/>
          </ac:cxnSpMkLst>
        </pc:cxnChg>
        <pc:cxnChg chg="mod">
          <ac:chgData name="mohammad Hosseinabady" userId="6cd969f51f917c9e" providerId="LiveId" clId="{EB914193-5747-437B-B3B6-7919586A651F}" dt="2022-01-19T04:40:58.120" v="33" actId="1076"/>
          <ac:cxnSpMkLst>
            <pc:docMk/>
            <pc:sldMk cId="1947581991" sldId="260"/>
            <ac:cxnSpMk id="11" creationId="{BE459F5E-CB35-4D23-8C3A-08F5FDB87250}"/>
          </ac:cxnSpMkLst>
        </pc:cxnChg>
        <pc:cxnChg chg="mod">
          <ac:chgData name="mohammad Hosseinabady" userId="6cd969f51f917c9e" providerId="LiveId" clId="{EB914193-5747-437B-B3B6-7919586A651F}" dt="2022-01-19T04:40:58.120" v="33" actId="1076"/>
          <ac:cxnSpMkLst>
            <pc:docMk/>
            <pc:sldMk cId="1947581991" sldId="260"/>
            <ac:cxnSpMk id="15" creationId="{8A480CF1-2FB4-4850-A951-A909E86F05CB}"/>
          </ac:cxnSpMkLst>
        </pc:cxnChg>
        <pc:cxnChg chg="mod">
          <ac:chgData name="mohammad Hosseinabady" userId="6cd969f51f917c9e" providerId="LiveId" clId="{EB914193-5747-437B-B3B6-7919586A651F}" dt="2022-01-19T04:40:58.120" v="33" actId="1076"/>
          <ac:cxnSpMkLst>
            <pc:docMk/>
            <pc:sldMk cId="1947581991" sldId="260"/>
            <ac:cxnSpMk id="17" creationId="{EC985980-22AA-49BA-9FE9-F3C35C37E257}"/>
          </ac:cxnSpMkLst>
        </pc:cxnChg>
        <pc:cxnChg chg="mod">
          <ac:chgData name="mohammad Hosseinabady" userId="6cd969f51f917c9e" providerId="LiveId" clId="{EB914193-5747-437B-B3B6-7919586A651F}" dt="2022-01-19T04:40:58.120" v="33" actId="1076"/>
          <ac:cxnSpMkLst>
            <pc:docMk/>
            <pc:sldMk cId="1947581991" sldId="260"/>
            <ac:cxnSpMk id="39" creationId="{8EA28FAB-EEC4-450E-8BF6-12187C4ADC5B}"/>
          </ac:cxnSpMkLst>
        </pc:cxnChg>
        <pc:cxnChg chg="mod">
          <ac:chgData name="mohammad Hosseinabady" userId="6cd969f51f917c9e" providerId="LiveId" clId="{EB914193-5747-437B-B3B6-7919586A651F}" dt="2022-01-19T04:40:58.120" v="33" actId="1076"/>
          <ac:cxnSpMkLst>
            <pc:docMk/>
            <pc:sldMk cId="1947581991" sldId="260"/>
            <ac:cxnSpMk id="42" creationId="{9D1A782D-A042-4F0E-8B34-8F0153E621B5}"/>
          </ac:cxnSpMkLst>
        </pc:cxnChg>
        <pc:cxnChg chg="mod">
          <ac:chgData name="mohammad Hosseinabady" userId="6cd969f51f917c9e" providerId="LiveId" clId="{EB914193-5747-437B-B3B6-7919586A651F}" dt="2022-01-19T04:40:58.120" v="33" actId="1076"/>
          <ac:cxnSpMkLst>
            <pc:docMk/>
            <pc:sldMk cId="1947581991" sldId="260"/>
            <ac:cxnSpMk id="45" creationId="{58EDAE85-B57D-498E-A300-484D8BB7C331}"/>
          </ac:cxnSpMkLst>
        </pc:cxnChg>
        <pc:cxnChg chg="mod">
          <ac:chgData name="mohammad Hosseinabady" userId="6cd969f51f917c9e" providerId="LiveId" clId="{EB914193-5747-437B-B3B6-7919586A651F}" dt="2022-01-19T04:40:58.120" v="33" actId="1076"/>
          <ac:cxnSpMkLst>
            <pc:docMk/>
            <pc:sldMk cId="1947581991" sldId="260"/>
            <ac:cxnSpMk id="46" creationId="{59569533-C888-4078-B7EE-55BB28BBC2CD}"/>
          </ac:cxnSpMkLst>
        </pc:cxnChg>
        <pc:cxnChg chg="mod">
          <ac:chgData name="mohammad Hosseinabady" userId="6cd969f51f917c9e" providerId="LiveId" clId="{EB914193-5747-437B-B3B6-7919586A651F}" dt="2022-01-19T04:40:58.120" v="33" actId="1076"/>
          <ac:cxnSpMkLst>
            <pc:docMk/>
            <pc:sldMk cId="1947581991" sldId="260"/>
            <ac:cxnSpMk id="50" creationId="{F0DD45BC-DCF0-4CCA-9BFD-0EE480F842FE}"/>
          </ac:cxnSpMkLst>
        </pc:cxnChg>
        <pc:cxnChg chg="mod">
          <ac:chgData name="mohammad Hosseinabady" userId="6cd969f51f917c9e" providerId="LiveId" clId="{EB914193-5747-437B-B3B6-7919586A651F}" dt="2022-01-19T04:40:58.120" v="33" actId="1076"/>
          <ac:cxnSpMkLst>
            <pc:docMk/>
            <pc:sldMk cId="1947581991" sldId="260"/>
            <ac:cxnSpMk id="52" creationId="{EA04C9B5-3980-444B-AB4C-CD54B202A926}"/>
          </ac:cxnSpMkLst>
        </pc:cxnChg>
        <pc:cxnChg chg="mod">
          <ac:chgData name="mohammad Hosseinabady" userId="6cd969f51f917c9e" providerId="LiveId" clId="{EB914193-5747-437B-B3B6-7919586A651F}" dt="2022-01-19T04:40:58.120" v="33" actId="1076"/>
          <ac:cxnSpMkLst>
            <pc:docMk/>
            <pc:sldMk cId="1947581991" sldId="260"/>
            <ac:cxnSpMk id="56" creationId="{EE62990C-79CB-4DAB-B7A1-D03BED17EA7D}"/>
          </ac:cxnSpMkLst>
        </pc:cxnChg>
        <pc:cxnChg chg="mod">
          <ac:chgData name="mohammad Hosseinabady" userId="6cd969f51f917c9e" providerId="LiveId" clId="{EB914193-5747-437B-B3B6-7919586A651F}" dt="2022-01-19T04:40:58.120" v="33" actId="1076"/>
          <ac:cxnSpMkLst>
            <pc:docMk/>
            <pc:sldMk cId="1947581991" sldId="260"/>
            <ac:cxnSpMk id="57" creationId="{119D1A3C-3E70-4EAF-98F7-E484FBE4DF11}"/>
          </ac:cxnSpMkLst>
        </pc:cxnChg>
      </pc:sldChg>
      <pc:sldChg chg="modSp mod">
        <pc:chgData name="mohammad Hosseinabady" userId="6cd969f51f917c9e" providerId="LiveId" clId="{EB914193-5747-437B-B3B6-7919586A651F}" dt="2022-01-20T00:02:52.355" v="244"/>
        <pc:sldMkLst>
          <pc:docMk/>
          <pc:sldMk cId="3492604761" sldId="261"/>
        </pc:sldMkLst>
        <pc:spChg chg="mod">
          <ac:chgData name="mohammad Hosseinabady" userId="6cd969f51f917c9e" providerId="LiveId" clId="{EB914193-5747-437B-B3B6-7919586A651F}" dt="2022-01-20T00:02:52.355" v="244"/>
          <ac:spMkLst>
            <pc:docMk/>
            <pc:sldMk cId="3492604761" sldId="261"/>
            <ac:spMk id="2" creationId="{230DBA5C-8B07-45F1-92AC-0378DA07E600}"/>
          </ac:spMkLst>
        </pc:spChg>
      </pc:sldChg>
      <pc:sldChg chg="modSp mod">
        <pc:chgData name="mohammad Hosseinabady" userId="6cd969f51f917c9e" providerId="LiveId" clId="{EB914193-5747-437B-B3B6-7919586A651F}" dt="2022-01-20T00:03:00.804" v="248"/>
        <pc:sldMkLst>
          <pc:docMk/>
          <pc:sldMk cId="1009447470" sldId="262"/>
        </pc:sldMkLst>
        <pc:spChg chg="mod">
          <ac:chgData name="mohammad Hosseinabady" userId="6cd969f51f917c9e" providerId="LiveId" clId="{EB914193-5747-437B-B3B6-7919586A651F}" dt="2022-01-20T00:03:00.804" v="248"/>
          <ac:spMkLst>
            <pc:docMk/>
            <pc:sldMk cId="1009447470" sldId="262"/>
            <ac:spMk id="2" creationId="{230DBA5C-8B07-45F1-92AC-0378DA07E600}"/>
          </ac:spMkLst>
        </pc:spChg>
      </pc:sldChg>
      <pc:sldChg chg="modSp mod">
        <pc:chgData name="mohammad Hosseinabady" userId="6cd969f51f917c9e" providerId="LiveId" clId="{EB914193-5747-437B-B3B6-7919586A651F}" dt="2022-01-20T00:03:04.697" v="250"/>
        <pc:sldMkLst>
          <pc:docMk/>
          <pc:sldMk cId="942741115" sldId="263"/>
        </pc:sldMkLst>
        <pc:spChg chg="mod">
          <ac:chgData name="mohammad Hosseinabady" userId="6cd969f51f917c9e" providerId="LiveId" clId="{EB914193-5747-437B-B3B6-7919586A651F}" dt="2022-01-20T00:03:04.697" v="250"/>
          <ac:spMkLst>
            <pc:docMk/>
            <pc:sldMk cId="942741115" sldId="263"/>
            <ac:spMk id="2" creationId="{230DBA5C-8B07-45F1-92AC-0378DA07E600}"/>
          </ac:spMkLst>
        </pc:spChg>
      </pc:sldChg>
      <pc:sldChg chg="modSp mod">
        <pc:chgData name="mohammad Hosseinabady" userId="6cd969f51f917c9e" providerId="LiveId" clId="{EB914193-5747-437B-B3B6-7919586A651F}" dt="2022-01-20T00:03:09.627" v="252"/>
        <pc:sldMkLst>
          <pc:docMk/>
          <pc:sldMk cId="3959518787" sldId="264"/>
        </pc:sldMkLst>
        <pc:spChg chg="mod">
          <ac:chgData name="mohammad Hosseinabady" userId="6cd969f51f917c9e" providerId="LiveId" clId="{EB914193-5747-437B-B3B6-7919586A651F}" dt="2022-01-20T00:03:09.627" v="252"/>
          <ac:spMkLst>
            <pc:docMk/>
            <pc:sldMk cId="3959518787" sldId="264"/>
            <ac:spMk id="2" creationId="{230DBA5C-8B07-45F1-92AC-0378DA07E600}"/>
          </ac:spMkLst>
        </pc:spChg>
      </pc:sldChg>
      <pc:sldChg chg="modSp mod">
        <pc:chgData name="mohammad Hosseinabady" userId="6cd969f51f917c9e" providerId="LiveId" clId="{EB914193-5747-437B-B3B6-7919586A651F}" dt="2022-01-20T00:03:28.780" v="254"/>
        <pc:sldMkLst>
          <pc:docMk/>
          <pc:sldMk cId="179458524" sldId="267"/>
        </pc:sldMkLst>
        <pc:spChg chg="mod">
          <ac:chgData name="mohammad Hosseinabady" userId="6cd969f51f917c9e" providerId="LiveId" clId="{EB914193-5747-437B-B3B6-7919586A651F}" dt="2022-01-20T00:03:28.780" v="254"/>
          <ac:spMkLst>
            <pc:docMk/>
            <pc:sldMk cId="179458524" sldId="267"/>
            <ac:spMk id="2" creationId="{230DBA5C-8B07-45F1-92AC-0378DA07E600}"/>
          </ac:spMkLst>
        </pc:spChg>
      </pc:sldChg>
      <pc:sldChg chg="modSp mod">
        <pc:chgData name="mohammad Hosseinabady" userId="6cd969f51f917c9e" providerId="LiveId" clId="{EB914193-5747-437B-B3B6-7919586A651F}" dt="2022-01-20T00:03:32.918" v="256"/>
        <pc:sldMkLst>
          <pc:docMk/>
          <pc:sldMk cId="2161487173" sldId="269"/>
        </pc:sldMkLst>
        <pc:spChg chg="mod">
          <ac:chgData name="mohammad Hosseinabady" userId="6cd969f51f917c9e" providerId="LiveId" clId="{EB914193-5747-437B-B3B6-7919586A651F}" dt="2022-01-20T00:03:32.918" v="256"/>
          <ac:spMkLst>
            <pc:docMk/>
            <pc:sldMk cId="2161487173" sldId="269"/>
            <ac:spMk id="2" creationId="{BAE6B37B-4603-47CA-AFAF-BC8F3B0BBBBE}"/>
          </ac:spMkLst>
        </pc:spChg>
      </pc:sldChg>
      <pc:sldChg chg="modSp mod">
        <pc:chgData name="mohammad Hosseinabady" userId="6cd969f51f917c9e" providerId="LiveId" clId="{EB914193-5747-437B-B3B6-7919586A651F}" dt="2022-01-20T00:03:37.235" v="258"/>
        <pc:sldMkLst>
          <pc:docMk/>
          <pc:sldMk cId="585135581" sldId="270"/>
        </pc:sldMkLst>
        <pc:spChg chg="mod">
          <ac:chgData name="mohammad Hosseinabady" userId="6cd969f51f917c9e" providerId="LiveId" clId="{EB914193-5747-437B-B3B6-7919586A651F}" dt="2022-01-20T00:03:37.235" v="258"/>
          <ac:spMkLst>
            <pc:docMk/>
            <pc:sldMk cId="585135581" sldId="270"/>
            <ac:spMk id="2" creationId="{296F6ECD-8B29-40C5-9829-8FF81B7D663B}"/>
          </ac:spMkLst>
        </pc:spChg>
      </pc:sldChg>
      <pc:sldChg chg="modSp mod">
        <pc:chgData name="mohammad Hosseinabady" userId="6cd969f51f917c9e" providerId="LiveId" clId="{EB914193-5747-437B-B3B6-7919586A651F}" dt="2022-01-20T00:03:41.394" v="260"/>
        <pc:sldMkLst>
          <pc:docMk/>
          <pc:sldMk cId="3730589243" sldId="271"/>
        </pc:sldMkLst>
        <pc:spChg chg="mod">
          <ac:chgData name="mohammad Hosseinabady" userId="6cd969f51f917c9e" providerId="LiveId" clId="{EB914193-5747-437B-B3B6-7919586A651F}" dt="2022-01-20T00:03:41.394" v="260"/>
          <ac:spMkLst>
            <pc:docMk/>
            <pc:sldMk cId="3730589243" sldId="271"/>
            <ac:spMk id="2" creationId="{C7F41C5A-34A6-444B-83E2-A077BC4B7485}"/>
          </ac:spMkLst>
        </pc:spChg>
      </pc:sldChg>
      <pc:sldChg chg="addSp delSp modSp new mod modAnim">
        <pc:chgData name="mohammad Hosseinabady" userId="6cd969f51f917c9e" providerId="LiveId" clId="{EB914193-5747-437B-B3B6-7919586A651F}" dt="2022-01-20T00:02:46.866" v="242"/>
        <pc:sldMkLst>
          <pc:docMk/>
          <pc:sldMk cId="3272187762" sldId="274"/>
        </pc:sldMkLst>
        <pc:spChg chg="mod">
          <ac:chgData name="mohammad Hosseinabady" userId="6cd969f51f917c9e" providerId="LiveId" clId="{EB914193-5747-437B-B3B6-7919586A651F}" dt="2022-01-20T00:02:46.866" v="242"/>
          <ac:spMkLst>
            <pc:docMk/>
            <pc:sldMk cId="3272187762" sldId="274"/>
            <ac:spMk id="2" creationId="{D21EE7BE-6BB5-4B34-A21A-E855D6A34A6B}"/>
          </ac:spMkLst>
        </pc:spChg>
        <pc:spChg chg="del">
          <ac:chgData name="mohammad Hosseinabady" userId="6cd969f51f917c9e" providerId="LiveId" clId="{EB914193-5747-437B-B3B6-7919586A651F}" dt="2022-01-19T04:46:32.544" v="138" actId="478"/>
          <ac:spMkLst>
            <pc:docMk/>
            <pc:sldMk cId="3272187762" sldId="274"/>
            <ac:spMk id="3" creationId="{50858DE0-3AD9-4869-9795-EAB959D44943}"/>
          </ac:spMkLst>
        </pc:spChg>
        <pc:spChg chg="add mod">
          <ac:chgData name="mohammad Hosseinabady" userId="6cd969f51f917c9e" providerId="LiveId" clId="{EB914193-5747-437B-B3B6-7919586A651F}" dt="2022-01-19T04:47:38.281" v="164" actId="1076"/>
          <ac:spMkLst>
            <pc:docMk/>
            <pc:sldMk cId="3272187762" sldId="274"/>
            <ac:spMk id="4" creationId="{EB7193E3-77DA-4C83-A896-B7490F5A29C3}"/>
          </ac:spMkLst>
        </pc:spChg>
        <pc:spChg chg="del mod">
          <ac:chgData name="mohammad Hosseinabady" userId="6cd969f51f917c9e" providerId="LiveId" clId="{EB914193-5747-437B-B3B6-7919586A651F}" dt="2022-01-19T04:48:46.163" v="174" actId="478"/>
          <ac:spMkLst>
            <pc:docMk/>
            <pc:sldMk cId="3272187762" sldId="274"/>
            <ac:spMk id="21" creationId="{4F9340A0-093C-4E7D-9211-FD1F1EC10670}"/>
          </ac:spMkLst>
        </pc:spChg>
        <pc:spChg chg="del mod">
          <ac:chgData name="mohammad Hosseinabady" userId="6cd969f51f917c9e" providerId="LiveId" clId="{EB914193-5747-437B-B3B6-7919586A651F}" dt="2022-01-19T04:48:42.959" v="173" actId="478"/>
          <ac:spMkLst>
            <pc:docMk/>
            <pc:sldMk cId="3272187762" sldId="274"/>
            <ac:spMk id="22" creationId="{A7F71CFB-A964-48B8-BB6F-7B6A7D373EBC}"/>
          </ac:spMkLst>
        </pc:spChg>
        <pc:spChg chg="add mod">
          <ac:chgData name="mohammad Hosseinabady" userId="6cd969f51f917c9e" providerId="LiveId" clId="{EB914193-5747-437B-B3B6-7919586A651F}" dt="2022-01-19T04:49:58.309" v="205" actId="1076"/>
          <ac:spMkLst>
            <pc:docMk/>
            <pc:sldMk cId="3272187762" sldId="274"/>
            <ac:spMk id="27" creationId="{94438AFF-5A50-4770-BD23-CCDF06532210}"/>
          </ac:spMkLst>
        </pc:spChg>
        <pc:grpChg chg="add mod">
          <ac:chgData name="mohammad Hosseinabady" userId="6cd969f51f917c9e" providerId="LiveId" clId="{EB914193-5747-437B-B3B6-7919586A651F}" dt="2022-01-19T04:48:53.368" v="175" actId="1076"/>
          <ac:grpSpMkLst>
            <pc:docMk/>
            <pc:sldMk cId="3272187762" sldId="274"/>
            <ac:grpSpMk id="5" creationId="{13CDBF43-FD06-46A5-B0D6-48D0116F0ACC}"/>
          </ac:grpSpMkLst>
        </pc:grpChg>
        <pc:grpChg chg="add mod">
          <ac:chgData name="mohammad Hosseinabady" userId="6cd969f51f917c9e" providerId="LiveId" clId="{EB914193-5747-437B-B3B6-7919586A651F}" dt="2022-01-19T04:48:40.488" v="172" actId="1076"/>
          <ac:grpSpMkLst>
            <pc:docMk/>
            <pc:sldMk cId="3272187762" sldId="274"/>
            <ac:grpSpMk id="16" creationId="{3D4EC66C-E861-4B15-AB99-72B0AADAFDA5}"/>
          </ac:grpSpMkLst>
        </pc:grpChg>
        <pc:cxnChg chg="mod">
          <ac:chgData name="mohammad Hosseinabady" userId="6cd969f51f917c9e" providerId="LiveId" clId="{EB914193-5747-437B-B3B6-7919586A651F}" dt="2022-01-19T04:49:31.627" v="182" actId="208"/>
          <ac:cxnSpMkLst>
            <pc:docMk/>
            <pc:sldMk cId="3272187762" sldId="274"/>
            <ac:cxnSpMk id="6" creationId="{7EA7D494-051F-4924-954D-B55617B2F1D0}"/>
          </ac:cxnSpMkLst>
        </pc:cxnChg>
        <pc:cxnChg chg="mod">
          <ac:chgData name="mohammad Hosseinabady" userId="6cd969f51f917c9e" providerId="LiveId" clId="{EB914193-5747-437B-B3B6-7919586A651F}" dt="2022-01-19T04:49:31.627" v="182" actId="208"/>
          <ac:cxnSpMkLst>
            <pc:docMk/>
            <pc:sldMk cId="3272187762" sldId="274"/>
            <ac:cxnSpMk id="7" creationId="{BA867DC8-AFE9-4217-83BA-EB7C43221E6A}"/>
          </ac:cxnSpMkLst>
        </pc:cxnChg>
        <pc:cxnChg chg="mod">
          <ac:chgData name="mohammad Hosseinabady" userId="6cd969f51f917c9e" providerId="LiveId" clId="{EB914193-5747-437B-B3B6-7919586A651F}" dt="2022-01-19T04:49:31.627" v="182" actId="208"/>
          <ac:cxnSpMkLst>
            <pc:docMk/>
            <pc:sldMk cId="3272187762" sldId="274"/>
            <ac:cxnSpMk id="8" creationId="{F88CF25A-F1EA-4B38-BABD-14AC9EF3773D}"/>
          </ac:cxnSpMkLst>
        </pc:cxnChg>
        <pc:cxnChg chg="mod">
          <ac:chgData name="mohammad Hosseinabady" userId="6cd969f51f917c9e" providerId="LiveId" clId="{EB914193-5747-437B-B3B6-7919586A651F}" dt="2022-01-19T04:49:31.627" v="182" actId="208"/>
          <ac:cxnSpMkLst>
            <pc:docMk/>
            <pc:sldMk cId="3272187762" sldId="274"/>
            <ac:cxnSpMk id="9" creationId="{0EC12E2A-BDD6-4862-9D31-514185BE3E66}"/>
          </ac:cxnSpMkLst>
        </pc:cxnChg>
        <pc:cxnChg chg="mod">
          <ac:chgData name="mohammad Hosseinabady" userId="6cd969f51f917c9e" providerId="LiveId" clId="{EB914193-5747-437B-B3B6-7919586A651F}" dt="2022-01-19T04:49:31.627" v="182" actId="208"/>
          <ac:cxnSpMkLst>
            <pc:docMk/>
            <pc:sldMk cId="3272187762" sldId="274"/>
            <ac:cxnSpMk id="10" creationId="{71F996C4-4302-4F2B-9DBD-7709891A578F}"/>
          </ac:cxnSpMkLst>
        </pc:cxnChg>
        <pc:cxnChg chg="mod">
          <ac:chgData name="mohammad Hosseinabady" userId="6cd969f51f917c9e" providerId="LiveId" clId="{EB914193-5747-437B-B3B6-7919586A651F}" dt="2022-01-19T04:49:31.627" v="182" actId="208"/>
          <ac:cxnSpMkLst>
            <pc:docMk/>
            <pc:sldMk cId="3272187762" sldId="274"/>
            <ac:cxnSpMk id="11" creationId="{D57187FE-FFE9-443A-8FE8-E00662E8F909}"/>
          </ac:cxnSpMkLst>
        </pc:cxnChg>
        <pc:cxnChg chg="mod">
          <ac:chgData name="mohammad Hosseinabady" userId="6cd969f51f917c9e" providerId="LiveId" clId="{EB914193-5747-437B-B3B6-7919586A651F}" dt="2022-01-19T04:49:31.627" v="182" actId="208"/>
          <ac:cxnSpMkLst>
            <pc:docMk/>
            <pc:sldMk cId="3272187762" sldId="274"/>
            <ac:cxnSpMk id="12" creationId="{A5E27A27-2AB6-41C9-9272-5D2B73C480FF}"/>
          </ac:cxnSpMkLst>
        </pc:cxnChg>
        <pc:cxnChg chg="mod">
          <ac:chgData name="mohammad Hosseinabady" userId="6cd969f51f917c9e" providerId="LiveId" clId="{EB914193-5747-437B-B3B6-7919586A651F}" dt="2022-01-19T04:49:31.627" v="182" actId="208"/>
          <ac:cxnSpMkLst>
            <pc:docMk/>
            <pc:sldMk cId="3272187762" sldId="274"/>
            <ac:cxnSpMk id="13" creationId="{387E7EF6-3451-4BD6-A865-0E934642CECE}"/>
          </ac:cxnSpMkLst>
        </pc:cxnChg>
        <pc:cxnChg chg="mod">
          <ac:chgData name="mohammad Hosseinabady" userId="6cd969f51f917c9e" providerId="LiveId" clId="{EB914193-5747-437B-B3B6-7919586A651F}" dt="2022-01-19T04:49:31.627" v="182" actId="208"/>
          <ac:cxnSpMkLst>
            <pc:docMk/>
            <pc:sldMk cId="3272187762" sldId="274"/>
            <ac:cxnSpMk id="14" creationId="{587EF8C8-28E7-4F4B-94E4-30A5C49E82AC}"/>
          </ac:cxnSpMkLst>
        </pc:cxnChg>
        <pc:cxnChg chg="mod">
          <ac:chgData name="mohammad Hosseinabady" userId="6cd969f51f917c9e" providerId="LiveId" clId="{EB914193-5747-437B-B3B6-7919586A651F}" dt="2022-01-19T04:49:31.627" v="182" actId="208"/>
          <ac:cxnSpMkLst>
            <pc:docMk/>
            <pc:sldMk cId="3272187762" sldId="274"/>
            <ac:cxnSpMk id="15" creationId="{28CA6A0A-2193-4F5A-8708-8352B1C9D3CB}"/>
          </ac:cxnSpMkLst>
        </pc:cxnChg>
        <pc:cxnChg chg="mod">
          <ac:chgData name="mohammad Hosseinabady" userId="6cd969f51f917c9e" providerId="LiveId" clId="{EB914193-5747-437B-B3B6-7919586A651F}" dt="2022-01-19T04:48:31.843" v="170"/>
          <ac:cxnSpMkLst>
            <pc:docMk/>
            <pc:sldMk cId="3272187762" sldId="274"/>
            <ac:cxnSpMk id="17" creationId="{A7387DF9-F736-4693-A4C2-E4FE58D381A2}"/>
          </ac:cxnSpMkLst>
        </pc:cxnChg>
        <pc:cxnChg chg="mod">
          <ac:chgData name="mohammad Hosseinabady" userId="6cd969f51f917c9e" providerId="LiveId" clId="{EB914193-5747-437B-B3B6-7919586A651F}" dt="2022-01-19T04:48:31.843" v="170"/>
          <ac:cxnSpMkLst>
            <pc:docMk/>
            <pc:sldMk cId="3272187762" sldId="274"/>
            <ac:cxnSpMk id="18" creationId="{2F8C243D-2D9C-4154-84DB-C31256C97733}"/>
          </ac:cxnSpMkLst>
        </pc:cxnChg>
        <pc:cxnChg chg="mod">
          <ac:chgData name="mohammad Hosseinabady" userId="6cd969f51f917c9e" providerId="LiveId" clId="{EB914193-5747-437B-B3B6-7919586A651F}" dt="2022-01-19T04:48:31.843" v="170"/>
          <ac:cxnSpMkLst>
            <pc:docMk/>
            <pc:sldMk cId="3272187762" sldId="274"/>
            <ac:cxnSpMk id="19" creationId="{F4EB9A94-13C9-45A3-9500-BB324E589387}"/>
          </ac:cxnSpMkLst>
        </pc:cxnChg>
        <pc:cxnChg chg="mod">
          <ac:chgData name="mohammad Hosseinabady" userId="6cd969f51f917c9e" providerId="LiveId" clId="{EB914193-5747-437B-B3B6-7919586A651F}" dt="2022-01-19T04:48:31.843" v="170"/>
          <ac:cxnSpMkLst>
            <pc:docMk/>
            <pc:sldMk cId="3272187762" sldId="274"/>
            <ac:cxnSpMk id="20" creationId="{7D37FE72-7729-4ACA-AF76-F90C6A341F88}"/>
          </ac:cxnSpMkLst>
        </pc:cxnChg>
        <pc:cxnChg chg="add mod">
          <ac:chgData name="mohammad Hosseinabady" userId="6cd969f51f917c9e" providerId="LiveId" clId="{EB914193-5747-437B-B3B6-7919586A651F}" dt="2022-01-19T04:49:22.777" v="181" actId="14100"/>
          <ac:cxnSpMkLst>
            <pc:docMk/>
            <pc:sldMk cId="3272187762" sldId="274"/>
            <ac:cxnSpMk id="24" creationId="{007E97D1-8BF1-4E70-99F0-ED36EE85B9B9}"/>
          </ac:cxnSpMkLst>
        </pc:cxnChg>
        <pc:cxnChg chg="add mod">
          <ac:chgData name="mohammad Hosseinabady" userId="6cd969f51f917c9e" providerId="LiveId" clId="{EB914193-5747-437B-B3B6-7919586A651F}" dt="2022-01-19T04:49:13.394" v="179" actId="1582"/>
          <ac:cxnSpMkLst>
            <pc:docMk/>
            <pc:sldMk cId="3272187762" sldId="274"/>
            <ac:cxnSpMk id="25" creationId="{F7396854-63D7-454F-B2E4-3959E6279F65}"/>
          </ac:cxnSpMkLst>
        </pc:cxnChg>
      </pc:sldChg>
      <pc:sldChg chg="modSp mod">
        <pc:chgData name="mohammad Hosseinabady" userId="6cd969f51f917c9e" providerId="LiveId" clId="{EB914193-5747-437B-B3B6-7919586A651F}" dt="2022-01-20T00:03:45.179" v="262"/>
        <pc:sldMkLst>
          <pc:docMk/>
          <pc:sldMk cId="1119599757" sldId="275"/>
        </pc:sldMkLst>
        <pc:spChg chg="mod">
          <ac:chgData name="mohammad Hosseinabady" userId="6cd969f51f917c9e" providerId="LiveId" clId="{EB914193-5747-437B-B3B6-7919586A651F}" dt="2022-01-20T00:03:45.179" v="262"/>
          <ac:spMkLst>
            <pc:docMk/>
            <pc:sldMk cId="1119599757" sldId="275"/>
            <ac:spMk id="2" creationId="{C7F41C5A-34A6-444B-83E2-A077BC4B7485}"/>
          </ac:spMkLst>
        </pc:spChg>
      </pc:sldChg>
      <pc:sldChg chg="modSp mod">
        <pc:chgData name="mohammad Hosseinabady" userId="6cd969f51f917c9e" providerId="LiveId" clId="{EB914193-5747-437B-B3B6-7919586A651F}" dt="2022-01-20T00:03:56.188" v="266"/>
        <pc:sldMkLst>
          <pc:docMk/>
          <pc:sldMk cId="354539803" sldId="276"/>
        </pc:sldMkLst>
        <pc:spChg chg="mod">
          <ac:chgData name="mohammad Hosseinabady" userId="6cd969f51f917c9e" providerId="LiveId" clId="{EB914193-5747-437B-B3B6-7919586A651F}" dt="2022-01-20T00:03:56.188" v="266"/>
          <ac:spMkLst>
            <pc:docMk/>
            <pc:sldMk cId="354539803" sldId="276"/>
            <ac:spMk id="2" creationId="{C7F41C5A-34A6-444B-83E2-A077BC4B7485}"/>
          </ac:spMkLst>
        </pc:spChg>
      </pc:sldChg>
      <pc:sldChg chg="modSp mod">
        <pc:chgData name="mohammad Hosseinabady" userId="6cd969f51f917c9e" providerId="LiveId" clId="{EB914193-5747-437B-B3B6-7919586A651F}" dt="2022-01-20T00:03:48.880" v="264"/>
        <pc:sldMkLst>
          <pc:docMk/>
          <pc:sldMk cId="450942249" sldId="277"/>
        </pc:sldMkLst>
        <pc:spChg chg="mod">
          <ac:chgData name="mohammad Hosseinabady" userId="6cd969f51f917c9e" providerId="LiveId" clId="{EB914193-5747-437B-B3B6-7919586A651F}" dt="2022-01-20T00:03:48.880" v="264"/>
          <ac:spMkLst>
            <pc:docMk/>
            <pc:sldMk cId="450942249" sldId="277"/>
            <ac:spMk id="2" creationId="{8C5A6FED-EC5E-4C19-9704-6E3AC95EFBE0}"/>
          </ac:spMkLst>
        </pc:spChg>
      </pc:sldChg>
      <pc:sldChg chg="modSp mod">
        <pc:chgData name="mohammad Hosseinabady" userId="6cd969f51f917c9e" providerId="LiveId" clId="{EB914193-5747-437B-B3B6-7919586A651F}" dt="2022-01-20T00:04:00.043" v="268"/>
        <pc:sldMkLst>
          <pc:docMk/>
          <pc:sldMk cId="2755989081" sldId="280"/>
        </pc:sldMkLst>
        <pc:spChg chg="mod">
          <ac:chgData name="mohammad Hosseinabady" userId="6cd969f51f917c9e" providerId="LiveId" clId="{EB914193-5747-437B-B3B6-7919586A651F}" dt="2022-01-20T00:04:00.043" v="268"/>
          <ac:spMkLst>
            <pc:docMk/>
            <pc:sldMk cId="2755989081" sldId="280"/>
            <ac:spMk id="2" creationId="{31408C2F-FADA-4A1B-9740-7B34D7494495}"/>
          </ac:spMkLst>
        </pc:spChg>
      </pc:sldChg>
      <pc:sldChg chg="addSp modSp mod">
        <pc:chgData name="mohammad Hosseinabady" userId="6cd969f51f917c9e" providerId="LiveId" clId="{EB914193-5747-437B-B3B6-7919586A651F}" dt="2022-01-20T00:05:19.864" v="301" actId="11529"/>
        <pc:sldMkLst>
          <pc:docMk/>
          <pc:sldMk cId="183491369" sldId="282"/>
        </pc:sldMkLst>
        <pc:spChg chg="add mod">
          <ac:chgData name="mohammad Hosseinabady" userId="6cd969f51f917c9e" providerId="LiveId" clId="{EB914193-5747-437B-B3B6-7919586A651F}" dt="2022-01-20T00:04:41.811" v="283" actId="1076"/>
          <ac:spMkLst>
            <pc:docMk/>
            <pc:sldMk cId="183491369" sldId="282"/>
            <ac:spMk id="3" creationId="{503BE657-93A0-457C-AC9D-DB77341800F7}"/>
          </ac:spMkLst>
        </pc:spChg>
        <pc:spChg chg="add mod">
          <ac:chgData name="mohammad Hosseinabady" userId="6cd969f51f917c9e" providerId="LiveId" clId="{EB914193-5747-437B-B3B6-7919586A651F}" dt="2022-01-20T00:05:09.930" v="300" actId="20577"/>
          <ac:spMkLst>
            <pc:docMk/>
            <pc:sldMk cId="183491369" sldId="282"/>
            <ac:spMk id="26" creationId="{78A86303-852B-4EE7-82B7-D2DA25599A5B}"/>
          </ac:spMkLst>
        </pc:spChg>
        <pc:cxnChg chg="add">
          <ac:chgData name="mohammad Hosseinabady" userId="6cd969f51f917c9e" providerId="LiveId" clId="{EB914193-5747-437B-B3B6-7919586A651F}" dt="2022-01-20T00:04:50.989" v="284" actId="11529"/>
          <ac:cxnSpMkLst>
            <pc:docMk/>
            <pc:sldMk cId="183491369" sldId="282"/>
            <ac:cxnSpMk id="17" creationId="{111DE521-3FA1-4ACA-81DC-1C431F2EE521}"/>
          </ac:cxnSpMkLst>
        </pc:cxnChg>
        <pc:cxnChg chg="add">
          <ac:chgData name="mohammad Hosseinabady" userId="6cd969f51f917c9e" providerId="LiveId" clId="{EB914193-5747-437B-B3B6-7919586A651F}" dt="2022-01-20T00:05:19.864" v="301" actId="11529"/>
          <ac:cxnSpMkLst>
            <pc:docMk/>
            <pc:sldMk cId="183491369" sldId="282"/>
            <ac:cxnSpMk id="22" creationId="{DBCC9308-D3D6-492F-A24C-E2489D85A4B4}"/>
          </ac:cxnSpMkLst>
        </pc:cxnChg>
      </pc:sldChg>
      <pc:sldChg chg="modSp">
        <pc:chgData name="mohammad Hosseinabady" userId="6cd969f51f917c9e" providerId="LiveId" clId="{EB914193-5747-437B-B3B6-7919586A651F}" dt="2022-01-20T00:06:10.808" v="334" actId="20577"/>
        <pc:sldMkLst>
          <pc:docMk/>
          <pc:sldMk cId="827272021" sldId="283"/>
        </pc:sldMkLst>
        <pc:spChg chg="mod">
          <ac:chgData name="mohammad Hosseinabady" userId="6cd969f51f917c9e" providerId="LiveId" clId="{EB914193-5747-437B-B3B6-7919586A651F}" dt="2022-01-20T00:05:53.856" v="314" actId="20577"/>
          <ac:spMkLst>
            <pc:docMk/>
            <pc:sldMk cId="827272021" sldId="283"/>
            <ac:spMk id="63" creationId="{067ED67A-C170-4A03-91A7-47B804582C89}"/>
          </ac:spMkLst>
        </pc:spChg>
        <pc:spChg chg="mod">
          <ac:chgData name="mohammad Hosseinabady" userId="6cd969f51f917c9e" providerId="LiveId" clId="{EB914193-5747-437B-B3B6-7919586A651F}" dt="2022-01-20T00:06:10.808" v="334" actId="20577"/>
          <ac:spMkLst>
            <pc:docMk/>
            <pc:sldMk cId="827272021" sldId="283"/>
            <ac:spMk id="65" creationId="{D63250B5-4242-4EA8-A1F6-8E9974A10F60}"/>
          </ac:spMkLst>
        </pc:spChg>
        <pc:spChg chg="mod">
          <ac:chgData name="mohammad Hosseinabady" userId="6cd969f51f917c9e" providerId="LiveId" clId="{EB914193-5747-437B-B3B6-7919586A651F}" dt="2022-01-20T00:06:00.866" v="321" actId="20577"/>
          <ac:spMkLst>
            <pc:docMk/>
            <pc:sldMk cId="827272021" sldId="283"/>
            <ac:spMk id="66" creationId="{AA18D11F-9E35-4B40-9B98-6E9104BEF920}"/>
          </ac:spMkLst>
        </pc:spChg>
      </pc:sldChg>
      <pc:sldChg chg="addSp delSp modSp add mod">
        <pc:chgData name="mohammad Hosseinabady" userId="6cd969f51f917c9e" providerId="LiveId" clId="{EB914193-5747-437B-B3B6-7919586A651F}" dt="2022-01-20T00:11:50.805" v="423" actId="16959"/>
        <pc:sldMkLst>
          <pc:docMk/>
          <pc:sldMk cId="2837319562" sldId="284"/>
        </pc:sldMkLst>
        <pc:spChg chg="add mod">
          <ac:chgData name="mohammad Hosseinabady" userId="6cd969f51f917c9e" providerId="LiveId" clId="{EB914193-5747-437B-B3B6-7919586A651F}" dt="2022-01-20T00:08:14.524" v="343"/>
          <ac:spMkLst>
            <pc:docMk/>
            <pc:sldMk cId="2837319562" sldId="284"/>
            <ac:spMk id="5" creationId="{348F7926-CB80-4A38-9661-A3FEF4652097}"/>
          </ac:spMkLst>
        </pc:spChg>
        <pc:spChg chg="add del mod">
          <ac:chgData name="mohammad Hosseinabady" userId="6cd969f51f917c9e" providerId="LiveId" clId="{EB914193-5747-437B-B3B6-7919586A651F}" dt="2022-01-20T00:08:41.534" v="346"/>
          <ac:spMkLst>
            <pc:docMk/>
            <pc:sldMk cId="2837319562" sldId="284"/>
            <ac:spMk id="6" creationId="{CC1036FC-BC63-4BC3-8B1F-C2424725359D}"/>
          </ac:spMkLst>
        </pc:spChg>
        <pc:spChg chg="add mod">
          <ac:chgData name="mohammad Hosseinabady" userId="6cd969f51f917c9e" providerId="LiveId" clId="{EB914193-5747-437B-B3B6-7919586A651F}" dt="2022-01-20T00:09:05.148" v="364" actId="20577"/>
          <ac:spMkLst>
            <pc:docMk/>
            <pc:sldMk cId="2837319562" sldId="284"/>
            <ac:spMk id="7" creationId="{C4AFA8A3-0E2D-4B99-9D14-C491E4D1455F}"/>
          </ac:spMkLst>
        </pc:spChg>
        <pc:spChg chg="add mod">
          <ac:chgData name="mohammad Hosseinabady" userId="6cd969f51f917c9e" providerId="LiveId" clId="{EB914193-5747-437B-B3B6-7919586A651F}" dt="2022-01-20T00:09:40.102" v="388" actId="1076"/>
          <ac:spMkLst>
            <pc:docMk/>
            <pc:sldMk cId="2837319562" sldId="284"/>
            <ac:spMk id="11" creationId="{99E60ACF-5930-4C9D-A958-454831D6BC12}"/>
          </ac:spMkLst>
        </pc:spChg>
        <pc:spChg chg="add mod">
          <ac:chgData name="mohammad Hosseinabady" userId="6cd969f51f917c9e" providerId="LiveId" clId="{EB914193-5747-437B-B3B6-7919586A651F}" dt="2022-01-20T00:11:50.805" v="423" actId="16959"/>
          <ac:spMkLst>
            <pc:docMk/>
            <pc:sldMk cId="2837319562" sldId="284"/>
            <ac:spMk id="15" creationId="{82AC22C1-9F57-440E-98F5-36A397B254F6}"/>
          </ac:spMkLst>
        </pc:spChg>
        <pc:spChg chg="del">
          <ac:chgData name="mohammad Hosseinabady" userId="6cd969f51f917c9e" providerId="LiveId" clId="{EB914193-5747-437B-B3B6-7919586A651F}" dt="2022-01-20T00:07:46.907" v="338" actId="478"/>
          <ac:spMkLst>
            <pc:docMk/>
            <pc:sldMk cId="2837319562" sldId="284"/>
            <ac:spMk id="22" creationId="{067E7A5A-5B31-46C6-8F17-5AC9B7679E8C}"/>
          </ac:spMkLst>
        </pc:spChg>
        <pc:spChg chg="add mod">
          <ac:chgData name="mohammad Hosseinabady" userId="6cd969f51f917c9e" providerId="LiveId" clId="{EB914193-5747-437B-B3B6-7919586A651F}" dt="2022-01-20T00:10:57.838" v="406" actId="1076"/>
          <ac:spMkLst>
            <pc:docMk/>
            <pc:sldMk cId="2837319562" sldId="284"/>
            <ac:spMk id="39" creationId="{15089352-5D5E-44DE-A2C1-254F06208188}"/>
          </ac:spMkLst>
        </pc:spChg>
        <pc:spChg chg="del">
          <ac:chgData name="mohammad Hosseinabady" userId="6cd969f51f917c9e" providerId="LiveId" clId="{EB914193-5747-437B-B3B6-7919586A651F}" dt="2022-01-20T00:07:50.730" v="339" actId="478"/>
          <ac:spMkLst>
            <pc:docMk/>
            <pc:sldMk cId="2837319562" sldId="284"/>
            <ac:spMk id="62" creationId="{0122C635-48CE-45FD-A284-14C476B6AE2C}"/>
          </ac:spMkLst>
        </pc:spChg>
        <pc:picChg chg="del">
          <ac:chgData name="mohammad Hosseinabady" userId="6cd969f51f917c9e" providerId="LiveId" clId="{EB914193-5747-437B-B3B6-7919586A651F}" dt="2022-01-20T00:07:40.662" v="336" actId="478"/>
          <ac:picMkLst>
            <pc:docMk/>
            <pc:sldMk cId="2837319562" sldId="284"/>
            <ac:picMk id="13" creationId="{6DF0719A-D397-41F8-B51A-DD2121AB9953}"/>
          </ac:picMkLst>
        </pc:picChg>
        <pc:picChg chg="del">
          <ac:chgData name="mohammad Hosseinabady" userId="6cd969f51f917c9e" providerId="LiveId" clId="{EB914193-5747-437B-B3B6-7919586A651F}" dt="2022-01-20T00:07:42.630" v="337" actId="478"/>
          <ac:picMkLst>
            <pc:docMk/>
            <pc:sldMk cId="2837319562" sldId="284"/>
            <ac:picMk id="18" creationId="{45767EDF-F4AC-49A6-A191-A2D421B2058B}"/>
          </ac:picMkLst>
        </pc:picChg>
        <pc:cxnChg chg="add">
          <ac:chgData name="mohammad Hosseinabady" userId="6cd969f51f917c9e" providerId="LiveId" clId="{EB914193-5747-437B-B3B6-7919586A651F}" dt="2022-01-20T00:07:57.030" v="340" actId="11529"/>
          <ac:cxnSpMkLst>
            <pc:docMk/>
            <pc:sldMk cId="2837319562" sldId="284"/>
            <ac:cxnSpMk id="4" creationId="{47CE14FE-F989-4727-9876-02046E06837A}"/>
          </ac:cxnSpMkLst>
        </pc:cxnChg>
        <pc:cxnChg chg="add mod">
          <ac:chgData name="mohammad Hosseinabady" userId="6cd969f51f917c9e" providerId="LiveId" clId="{EB914193-5747-437B-B3B6-7919586A651F}" dt="2022-01-20T00:09:14.741" v="366" actId="14100"/>
          <ac:cxnSpMkLst>
            <pc:docMk/>
            <pc:sldMk cId="2837319562" sldId="284"/>
            <ac:cxnSpMk id="9" creationId="{0288D93D-6131-4A35-AF75-955A10004DFD}"/>
          </ac:cxnSpMkLst>
        </pc:cxnChg>
        <pc:cxnChg chg="add">
          <ac:chgData name="mohammad Hosseinabady" userId="6cd969f51f917c9e" providerId="LiveId" clId="{EB914193-5747-437B-B3B6-7919586A651F}" dt="2022-01-20T00:11:08.119" v="407" actId="11529"/>
          <ac:cxnSpMkLst>
            <pc:docMk/>
            <pc:sldMk cId="2837319562" sldId="284"/>
            <ac:cxnSpMk id="14" creationId="{C6918458-7FF2-4A6E-8AEC-BF38B2245BB7}"/>
          </ac:cxnSpMkLst>
        </pc:cxnChg>
      </pc:sldChg>
      <pc:sldChg chg="addSp delSp modSp new mod">
        <pc:chgData name="mohammad Hosseinabady" userId="6cd969f51f917c9e" providerId="LiveId" clId="{EB914193-5747-437B-B3B6-7919586A651F}" dt="2022-01-20T00:22:09.313" v="796" actId="20577"/>
        <pc:sldMkLst>
          <pc:docMk/>
          <pc:sldMk cId="4196377475" sldId="285"/>
        </pc:sldMkLst>
        <pc:spChg chg="mod">
          <ac:chgData name="mohammad Hosseinabady" userId="6cd969f51f917c9e" providerId="LiveId" clId="{EB914193-5747-437B-B3B6-7919586A651F}" dt="2022-01-20T00:12:31.841" v="431" actId="20577"/>
          <ac:spMkLst>
            <pc:docMk/>
            <pc:sldMk cId="4196377475" sldId="285"/>
            <ac:spMk id="2" creationId="{0B8BE21A-EC6C-45E3-82F9-BB07DD41A2E9}"/>
          </ac:spMkLst>
        </pc:spChg>
        <pc:spChg chg="del">
          <ac:chgData name="mohammad Hosseinabady" userId="6cd969f51f917c9e" providerId="LiveId" clId="{EB914193-5747-437B-B3B6-7919586A651F}" dt="2022-01-20T00:12:34.337" v="432" actId="478"/>
          <ac:spMkLst>
            <pc:docMk/>
            <pc:sldMk cId="4196377475" sldId="285"/>
            <ac:spMk id="3" creationId="{2A7F2962-F1EA-45A1-9237-0AC0FF2394A6}"/>
          </ac:spMkLst>
        </pc:spChg>
        <pc:spChg chg="add mod">
          <ac:chgData name="mohammad Hosseinabady" userId="6cd969f51f917c9e" providerId="LiveId" clId="{EB914193-5747-437B-B3B6-7919586A651F}" dt="2022-01-20T00:14:13.739" v="594" actId="20577"/>
          <ac:spMkLst>
            <pc:docMk/>
            <pc:sldMk cId="4196377475" sldId="285"/>
            <ac:spMk id="4" creationId="{80A71A49-E882-4ADD-A773-9A9A2892E62D}"/>
          </ac:spMkLst>
        </pc:spChg>
        <pc:spChg chg="mod">
          <ac:chgData name="mohammad Hosseinabady" userId="6cd969f51f917c9e" providerId="LiveId" clId="{EB914193-5747-437B-B3B6-7919586A651F}" dt="2022-01-20T00:22:09.313" v="796" actId="20577"/>
          <ac:spMkLst>
            <pc:docMk/>
            <pc:sldMk cId="4196377475" sldId="285"/>
            <ac:spMk id="10" creationId="{AC47DB13-CCF9-4FC6-8481-CF6A7D21BDBC}"/>
          </ac:spMkLst>
        </pc:spChg>
        <pc:spChg chg="add mod">
          <ac:chgData name="mohammad Hosseinabady" userId="6cd969f51f917c9e" providerId="LiveId" clId="{EB914193-5747-437B-B3B6-7919586A651F}" dt="2022-01-20T00:15:18.914" v="596" actId="1076"/>
          <ac:spMkLst>
            <pc:docMk/>
            <pc:sldMk cId="4196377475" sldId="285"/>
            <ac:spMk id="16" creationId="{831672B2-DA4C-4709-B25D-9AA012EDC1F9}"/>
          </ac:spMkLst>
        </pc:spChg>
        <pc:spChg chg="add mod">
          <ac:chgData name="mohammad Hosseinabady" userId="6cd969f51f917c9e" providerId="LiveId" clId="{EB914193-5747-437B-B3B6-7919586A651F}" dt="2022-01-20T00:15:18.914" v="596" actId="1076"/>
          <ac:spMkLst>
            <pc:docMk/>
            <pc:sldMk cId="4196377475" sldId="285"/>
            <ac:spMk id="17" creationId="{E0654C48-CD37-4958-B242-7241C73267C9}"/>
          </ac:spMkLst>
        </pc:spChg>
        <pc:spChg chg="add mod">
          <ac:chgData name="mohammad Hosseinabady" userId="6cd969f51f917c9e" providerId="LiveId" clId="{EB914193-5747-437B-B3B6-7919586A651F}" dt="2022-01-20T00:15:18.914" v="596" actId="1076"/>
          <ac:spMkLst>
            <pc:docMk/>
            <pc:sldMk cId="4196377475" sldId="285"/>
            <ac:spMk id="18" creationId="{4A122014-34E5-45BE-81DB-EE77A017E291}"/>
          </ac:spMkLst>
        </pc:spChg>
        <pc:spChg chg="add mod">
          <ac:chgData name="mohammad Hosseinabady" userId="6cd969f51f917c9e" providerId="LiveId" clId="{EB914193-5747-437B-B3B6-7919586A651F}" dt="2022-01-20T00:15:18.914" v="596" actId="1076"/>
          <ac:spMkLst>
            <pc:docMk/>
            <pc:sldMk cId="4196377475" sldId="285"/>
            <ac:spMk id="20" creationId="{FC2F117E-00B0-467E-8C81-1DDFFC2C61D5}"/>
          </ac:spMkLst>
        </pc:spChg>
        <pc:spChg chg="add mod">
          <ac:chgData name="mohammad Hosseinabady" userId="6cd969f51f917c9e" providerId="LiveId" clId="{EB914193-5747-437B-B3B6-7919586A651F}" dt="2022-01-20T00:15:18.914" v="596" actId="1076"/>
          <ac:spMkLst>
            <pc:docMk/>
            <pc:sldMk cId="4196377475" sldId="285"/>
            <ac:spMk id="21" creationId="{91CE2F82-FED0-48FE-8999-9B46AE4E1E82}"/>
          </ac:spMkLst>
        </pc:spChg>
        <pc:spChg chg="add mod">
          <ac:chgData name="mohammad Hosseinabady" userId="6cd969f51f917c9e" providerId="LiveId" clId="{EB914193-5747-437B-B3B6-7919586A651F}" dt="2022-01-20T00:15:18.914" v="596" actId="1076"/>
          <ac:spMkLst>
            <pc:docMk/>
            <pc:sldMk cId="4196377475" sldId="285"/>
            <ac:spMk id="23" creationId="{8DE324CC-459A-44C8-A17E-A77139DD5C8D}"/>
          </ac:spMkLst>
        </pc:spChg>
        <pc:spChg chg="add mod">
          <ac:chgData name="mohammad Hosseinabady" userId="6cd969f51f917c9e" providerId="LiveId" clId="{EB914193-5747-437B-B3B6-7919586A651F}" dt="2022-01-20T00:17:11.798" v="664" actId="16959"/>
          <ac:spMkLst>
            <pc:docMk/>
            <pc:sldMk cId="4196377475" sldId="285"/>
            <ac:spMk id="24" creationId="{599D28FE-F242-40A1-A2EF-4BF4AB174FA2}"/>
          </ac:spMkLst>
        </pc:spChg>
        <pc:grpChg chg="add mod">
          <ac:chgData name="mohammad Hosseinabady" userId="6cd969f51f917c9e" providerId="LiveId" clId="{EB914193-5747-437B-B3B6-7919586A651F}" dt="2022-01-20T00:22:09.313" v="796" actId="20577"/>
          <ac:grpSpMkLst>
            <pc:docMk/>
            <pc:sldMk cId="4196377475" sldId="285"/>
            <ac:grpSpMk id="5" creationId="{FB9C51F5-E160-47D7-A57B-616AC2955E59}"/>
          </ac:grpSpMkLst>
        </pc:grpChg>
        <pc:cxnChg chg="mod">
          <ac:chgData name="mohammad Hosseinabady" userId="6cd969f51f917c9e" providerId="LiveId" clId="{EB914193-5747-437B-B3B6-7919586A651F}" dt="2022-01-20T00:22:09.313" v="796" actId="20577"/>
          <ac:cxnSpMkLst>
            <pc:docMk/>
            <pc:sldMk cId="4196377475" sldId="285"/>
            <ac:cxnSpMk id="6" creationId="{1CB759F2-B14E-407D-B24D-B3CF6F85528C}"/>
          </ac:cxnSpMkLst>
        </pc:cxnChg>
        <pc:cxnChg chg="mod">
          <ac:chgData name="mohammad Hosseinabady" userId="6cd969f51f917c9e" providerId="LiveId" clId="{EB914193-5747-437B-B3B6-7919586A651F}" dt="2022-01-20T00:22:09.313" v="796" actId="20577"/>
          <ac:cxnSpMkLst>
            <pc:docMk/>
            <pc:sldMk cId="4196377475" sldId="285"/>
            <ac:cxnSpMk id="7" creationId="{AA515244-525C-45AE-9516-40F580071035}"/>
          </ac:cxnSpMkLst>
        </pc:cxnChg>
        <pc:cxnChg chg="mod">
          <ac:chgData name="mohammad Hosseinabady" userId="6cd969f51f917c9e" providerId="LiveId" clId="{EB914193-5747-437B-B3B6-7919586A651F}" dt="2022-01-20T00:22:09.313" v="796" actId="20577"/>
          <ac:cxnSpMkLst>
            <pc:docMk/>
            <pc:sldMk cId="4196377475" sldId="285"/>
            <ac:cxnSpMk id="8" creationId="{E147EAD8-6010-455E-99D3-BEB23D06D281}"/>
          </ac:cxnSpMkLst>
        </pc:cxnChg>
        <pc:cxnChg chg="mod">
          <ac:chgData name="mohammad Hosseinabady" userId="6cd969f51f917c9e" providerId="LiveId" clId="{EB914193-5747-437B-B3B6-7919586A651F}" dt="2022-01-20T00:22:09.313" v="796" actId="20577"/>
          <ac:cxnSpMkLst>
            <pc:docMk/>
            <pc:sldMk cId="4196377475" sldId="285"/>
            <ac:cxnSpMk id="9" creationId="{434D6B29-0A2A-434D-AEDF-2DD856AAE3A4}"/>
          </ac:cxnSpMkLst>
        </pc:cxnChg>
        <pc:cxnChg chg="add mod">
          <ac:chgData name="mohammad Hosseinabady" userId="6cd969f51f917c9e" providerId="LiveId" clId="{EB914193-5747-437B-B3B6-7919586A651F}" dt="2022-01-20T00:15:18.914" v="596" actId="1076"/>
          <ac:cxnSpMkLst>
            <pc:docMk/>
            <pc:sldMk cId="4196377475" sldId="285"/>
            <ac:cxnSpMk id="11" creationId="{680D7A8D-A331-43EB-9615-FC1B8C3DBE88}"/>
          </ac:cxnSpMkLst>
        </pc:cxnChg>
        <pc:cxnChg chg="add mod">
          <ac:chgData name="mohammad Hosseinabady" userId="6cd969f51f917c9e" providerId="LiveId" clId="{EB914193-5747-437B-B3B6-7919586A651F}" dt="2022-01-20T00:15:18.914" v="596" actId="1076"/>
          <ac:cxnSpMkLst>
            <pc:docMk/>
            <pc:sldMk cId="4196377475" sldId="285"/>
            <ac:cxnSpMk id="12" creationId="{D41F020C-3757-4D7E-92C0-18B4F61D9D98}"/>
          </ac:cxnSpMkLst>
        </pc:cxnChg>
        <pc:cxnChg chg="add mod">
          <ac:chgData name="mohammad Hosseinabady" userId="6cd969f51f917c9e" providerId="LiveId" clId="{EB914193-5747-437B-B3B6-7919586A651F}" dt="2022-01-20T00:15:18.914" v="596" actId="1076"/>
          <ac:cxnSpMkLst>
            <pc:docMk/>
            <pc:sldMk cId="4196377475" sldId="285"/>
            <ac:cxnSpMk id="13" creationId="{A26FAB12-B60B-4371-AD0C-D0AAE5A91A94}"/>
          </ac:cxnSpMkLst>
        </pc:cxnChg>
        <pc:cxnChg chg="add mod">
          <ac:chgData name="mohammad Hosseinabady" userId="6cd969f51f917c9e" providerId="LiveId" clId="{EB914193-5747-437B-B3B6-7919586A651F}" dt="2022-01-20T00:15:18.914" v="596" actId="1076"/>
          <ac:cxnSpMkLst>
            <pc:docMk/>
            <pc:sldMk cId="4196377475" sldId="285"/>
            <ac:cxnSpMk id="14" creationId="{D09841AF-7A58-40D8-8181-89B39F6D5AB3}"/>
          </ac:cxnSpMkLst>
        </pc:cxnChg>
        <pc:cxnChg chg="add mod">
          <ac:chgData name="mohammad Hosseinabady" userId="6cd969f51f917c9e" providerId="LiveId" clId="{EB914193-5747-437B-B3B6-7919586A651F}" dt="2022-01-20T00:15:18.914" v="596" actId="1076"/>
          <ac:cxnSpMkLst>
            <pc:docMk/>
            <pc:sldMk cId="4196377475" sldId="285"/>
            <ac:cxnSpMk id="15" creationId="{C5E2E8BD-8612-4318-8D48-F867FACFD9C6}"/>
          </ac:cxnSpMkLst>
        </pc:cxnChg>
        <pc:cxnChg chg="add mod">
          <ac:chgData name="mohammad Hosseinabady" userId="6cd969f51f917c9e" providerId="LiveId" clId="{EB914193-5747-437B-B3B6-7919586A651F}" dt="2022-01-20T00:15:18.914" v="596" actId="1076"/>
          <ac:cxnSpMkLst>
            <pc:docMk/>
            <pc:sldMk cId="4196377475" sldId="285"/>
            <ac:cxnSpMk id="19" creationId="{897B17C3-FDF6-4472-B6FC-82EDDAC88B89}"/>
          </ac:cxnSpMkLst>
        </pc:cxnChg>
        <pc:cxnChg chg="add mod">
          <ac:chgData name="mohammad Hosseinabady" userId="6cd969f51f917c9e" providerId="LiveId" clId="{EB914193-5747-437B-B3B6-7919586A651F}" dt="2022-01-20T00:15:18.914" v="596" actId="1076"/>
          <ac:cxnSpMkLst>
            <pc:docMk/>
            <pc:sldMk cId="4196377475" sldId="285"/>
            <ac:cxnSpMk id="22" creationId="{F1170E27-6A84-42FA-BF59-C8C6886049E9}"/>
          </ac:cxnSpMkLst>
        </pc:cxnChg>
      </pc:sldChg>
      <pc:sldChg chg="addSp delSp modSp add mod">
        <pc:chgData name="mohammad Hosseinabady" userId="6cd969f51f917c9e" providerId="LiveId" clId="{EB914193-5747-437B-B3B6-7919586A651F}" dt="2022-01-20T00:23:02.210" v="798"/>
        <pc:sldMkLst>
          <pc:docMk/>
          <pc:sldMk cId="2426246590" sldId="286"/>
        </pc:sldMkLst>
        <pc:spChg chg="mod">
          <ac:chgData name="mohammad Hosseinabady" userId="6cd969f51f917c9e" providerId="LiveId" clId="{EB914193-5747-437B-B3B6-7919586A651F}" dt="2022-01-20T00:17:27.095" v="669" actId="20577"/>
          <ac:spMkLst>
            <pc:docMk/>
            <pc:sldMk cId="2426246590" sldId="286"/>
            <ac:spMk id="2" creationId="{0B8BE21A-EC6C-45E3-82F9-BB07DD41A2E9}"/>
          </ac:spMkLst>
        </pc:spChg>
        <pc:spChg chg="mod">
          <ac:chgData name="mohammad Hosseinabady" userId="6cd969f51f917c9e" providerId="LiveId" clId="{EB914193-5747-437B-B3B6-7919586A651F}" dt="2022-01-20T00:18:39.190" v="772" actId="20577"/>
          <ac:spMkLst>
            <pc:docMk/>
            <pc:sldMk cId="2426246590" sldId="286"/>
            <ac:spMk id="4" creationId="{80A71A49-E882-4ADD-A773-9A9A2892E62D}"/>
          </ac:spMkLst>
        </pc:spChg>
        <pc:spChg chg="mod">
          <ac:chgData name="mohammad Hosseinabady" userId="6cd969f51f917c9e" providerId="LiveId" clId="{EB914193-5747-437B-B3B6-7919586A651F}" dt="2022-01-20T00:23:02.210" v="798"/>
          <ac:spMkLst>
            <pc:docMk/>
            <pc:sldMk cId="2426246590" sldId="286"/>
            <ac:spMk id="10" creationId="{AC47DB13-CCF9-4FC6-8481-CF6A7D21BDBC}"/>
          </ac:spMkLst>
        </pc:spChg>
        <pc:spChg chg="del">
          <ac:chgData name="mohammad Hosseinabady" userId="6cd969f51f917c9e" providerId="LiveId" clId="{EB914193-5747-437B-B3B6-7919586A651F}" dt="2022-01-20T00:18:47.765" v="773" actId="478"/>
          <ac:spMkLst>
            <pc:docMk/>
            <pc:sldMk cId="2426246590" sldId="286"/>
            <ac:spMk id="24" creationId="{599D28FE-F242-40A1-A2EF-4BF4AB174FA2}"/>
          </ac:spMkLst>
        </pc:spChg>
        <pc:spChg chg="add mod">
          <ac:chgData name="mohammad Hosseinabady" userId="6cd969f51f917c9e" providerId="LiveId" clId="{EB914193-5747-437B-B3B6-7919586A651F}" dt="2022-01-20T00:21:01.726" v="785" actId="164"/>
          <ac:spMkLst>
            <pc:docMk/>
            <pc:sldMk cId="2426246590" sldId="286"/>
            <ac:spMk id="25" creationId="{FEA218CF-E7C0-482E-9A46-6601033A4504}"/>
          </ac:spMkLst>
        </pc:spChg>
        <pc:spChg chg="add mod">
          <ac:chgData name="mohammad Hosseinabady" userId="6cd969f51f917c9e" providerId="LiveId" clId="{EB914193-5747-437B-B3B6-7919586A651F}" dt="2022-01-20T00:21:01.726" v="785" actId="164"/>
          <ac:spMkLst>
            <pc:docMk/>
            <pc:sldMk cId="2426246590" sldId="286"/>
            <ac:spMk id="26" creationId="{08E44C37-2496-4BFB-84B0-FD38267285BF}"/>
          </ac:spMkLst>
        </pc:spChg>
        <pc:grpChg chg="mod">
          <ac:chgData name="mohammad Hosseinabady" userId="6cd969f51f917c9e" providerId="LiveId" clId="{EB914193-5747-437B-B3B6-7919586A651F}" dt="2022-01-20T00:23:02.210" v="798"/>
          <ac:grpSpMkLst>
            <pc:docMk/>
            <pc:sldMk cId="2426246590" sldId="286"/>
            <ac:grpSpMk id="5" creationId="{FB9C51F5-E160-47D7-A57B-616AC2955E59}"/>
          </ac:grpSpMkLst>
        </pc:grpChg>
        <pc:grpChg chg="add mod">
          <ac:chgData name="mohammad Hosseinabady" userId="6cd969f51f917c9e" providerId="LiveId" clId="{EB914193-5747-437B-B3B6-7919586A651F}" dt="2022-01-20T00:21:03.784" v="786" actId="1076"/>
          <ac:grpSpMkLst>
            <pc:docMk/>
            <pc:sldMk cId="2426246590" sldId="286"/>
            <ac:grpSpMk id="27" creationId="{6F3B4D51-D1CE-41A1-97F6-C81D35D5FA6D}"/>
          </ac:grpSpMkLst>
        </pc:grpChg>
        <pc:cxnChg chg="mod">
          <ac:chgData name="mohammad Hosseinabady" userId="6cd969f51f917c9e" providerId="LiveId" clId="{EB914193-5747-437B-B3B6-7919586A651F}" dt="2022-01-20T00:23:02.210" v="798"/>
          <ac:cxnSpMkLst>
            <pc:docMk/>
            <pc:sldMk cId="2426246590" sldId="286"/>
            <ac:cxnSpMk id="6" creationId="{1CB759F2-B14E-407D-B24D-B3CF6F85528C}"/>
          </ac:cxnSpMkLst>
        </pc:cxnChg>
        <pc:cxnChg chg="mod">
          <ac:chgData name="mohammad Hosseinabady" userId="6cd969f51f917c9e" providerId="LiveId" clId="{EB914193-5747-437B-B3B6-7919586A651F}" dt="2022-01-20T00:23:02.210" v="798"/>
          <ac:cxnSpMkLst>
            <pc:docMk/>
            <pc:sldMk cId="2426246590" sldId="286"/>
            <ac:cxnSpMk id="7" creationId="{AA515244-525C-45AE-9516-40F580071035}"/>
          </ac:cxnSpMkLst>
        </pc:cxnChg>
        <pc:cxnChg chg="mod">
          <ac:chgData name="mohammad Hosseinabady" userId="6cd969f51f917c9e" providerId="LiveId" clId="{EB914193-5747-437B-B3B6-7919586A651F}" dt="2022-01-20T00:23:02.210" v="798"/>
          <ac:cxnSpMkLst>
            <pc:docMk/>
            <pc:sldMk cId="2426246590" sldId="286"/>
            <ac:cxnSpMk id="8" creationId="{E147EAD8-6010-455E-99D3-BEB23D06D281}"/>
          </ac:cxnSpMkLst>
        </pc:cxnChg>
        <pc:cxnChg chg="mod">
          <ac:chgData name="mohammad Hosseinabady" userId="6cd969f51f917c9e" providerId="LiveId" clId="{EB914193-5747-437B-B3B6-7919586A651F}" dt="2022-01-20T00:23:02.210" v="798"/>
          <ac:cxnSpMkLst>
            <pc:docMk/>
            <pc:sldMk cId="2426246590" sldId="286"/>
            <ac:cxnSpMk id="9" creationId="{434D6B29-0A2A-434D-AEDF-2DD856AAE3A4}"/>
          </ac:cxnSpMkLst>
        </pc:cxnChg>
      </pc:sldChg>
      <pc:sldChg chg="addSp delSp modSp new mod">
        <pc:chgData name="mohammad Hosseinabady" userId="6cd969f51f917c9e" providerId="LiveId" clId="{EB914193-5747-437B-B3B6-7919586A651F}" dt="2022-01-20T00:27:59.374" v="845" actId="1076"/>
        <pc:sldMkLst>
          <pc:docMk/>
          <pc:sldMk cId="1383286400" sldId="287"/>
        </pc:sldMkLst>
        <pc:spChg chg="mod">
          <ac:chgData name="mohammad Hosseinabady" userId="6cd969f51f917c9e" providerId="LiveId" clId="{EB914193-5747-437B-B3B6-7919586A651F}" dt="2022-01-20T00:26:39.015" v="830" actId="20577"/>
          <ac:spMkLst>
            <pc:docMk/>
            <pc:sldMk cId="1383286400" sldId="287"/>
            <ac:spMk id="2" creationId="{FDD09205-CB74-42E9-B818-2B48FFB4FB1F}"/>
          </ac:spMkLst>
        </pc:spChg>
        <pc:spChg chg="del">
          <ac:chgData name="mohammad Hosseinabady" userId="6cd969f51f917c9e" providerId="LiveId" clId="{EB914193-5747-437B-B3B6-7919586A651F}" dt="2022-01-20T00:26:56.312" v="831" actId="478"/>
          <ac:spMkLst>
            <pc:docMk/>
            <pc:sldMk cId="1383286400" sldId="287"/>
            <ac:spMk id="3" creationId="{21BC996B-AA62-4EE0-90DE-B31B9A23FC6D}"/>
          </ac:spMkLst>
        </pc:spChg>
        <pc:spChg chg="mod topLvl">
          <ac:chgData name="mohammad Hosseinabady" userId="6cd969f51f917c9e" providerId="LiveId" clId="{EB914193-5747-437B-B3B6-7919586A651F}" dt="2022-01-20T00:27:22.223" v="840" actId="20577"/>
          <ac:spMkLst>
            <pc:docMk/>
            <pc:sldMk cId="1383286400" sldId="287"/>
            <ac:spMk id="9" creationId="{3092992D-823C-4015-9F8D-897C98DBB23E}"/>
          </ac:spMkLst>
        </pc:spChg>
        <pc:spChg chg="add mod">
          <ac:chgData name="mohammad Hosseinabady" userId="6cd969f51f917c9e" providerId="LiveId" clId="{EB914193-5747-437B-B3B6-7919586A651F}" dt="2022-01-20T00:26:57.077" v="832"/>
          <ac:spMkLst>
            <pc:docMk/>
            <pc:sldMk cId="1383286400" sldId="287"/>
            <ac:spMk id="15" creationId="{7EB67502-482C-4CF6-B9B8-6C6CDE8EFD75}"/>
          </ac:spMkLst>
        </pc:spChg>
        <pc:spChg chg="add mod">
          <ac:chgData name="mohammad Hosseinabady" userId="6cd969f51f917c9e" providerId="LiveId" clId="{EB914193-5747-437B-B3B6-7919586A651F}" dt="2022-01-20T00:26:57.077" v="832"/>
          <ac:spMkLst>
            <pc:docMk/>
            <pc:sldMk cId="1383286400" sldId="287"/>
            <ac:spMk id="16" creationId="{D7494D8B-1C73-48BC-8344-7C8FE6E5D3CB}"/>
          </ac:spMkLst>
        </pc:spChg>
        <pc:spChg chg="add mod">
          <ac:chgData name="mohammad Hosseinabady" userId="6cd969f51f917c9e" providerId="LiveId" clId="{EB914193-5747-437B-B3B6-7919586A651F}" dt="2022-01-20T00:26:57.077" v="832"/>
          <ac:spMkLst>
            <pc:docMk/>
            <pc:sldMk cId="1383286400" sldId="287"/>
            <ac:spMk id="17" creationId="{2E30952C-7E7D-48FB-B1A0-25E621C695E8}"/>
          </ac:spMkLst>
        </pc:spChg>
        <pc:spChg chg="add mod">
          <ac:chgData name="mohammad Hosseinabady" userId="6cd969f51f917c9e" providerId="LiveId" clId="{EB914193-5747-437B-B3B6-7919586A651F}" dt="2022-01-20T00:26:57.077" v="832"/>
          <ac:spMkLst>
            <pc:docMk/>
            <pc:sldMk cId="1383286400" sldId="287"/>
            <ac:spMk id="19" creationId="{1A5EB241-6356-42FD-8334-5480C9F2A50C}"/>
          </ac:spMkLst>
        </pc:spChg>
        <pc:spChg chg="add mod">
          <ac:chgData name="mohammad Hosseinabady" userId="6cd969f51f917c9e" providerId="LiveId" clId="{EB914193-5747-437B-B3B6-7919586A651F}" dt="2022-01-20T00:26:57.077" v="832"/>
          <ac:spMkLst>
            <pc:docMk/>
            <pc:sldMk cId="1383286400" sldId="287"/>
            <ac:spMk id="20" creationId="{38CFBE33-56EA-452F-B38A-5E78F9CD060F}"/>
          </ac:spMkLst>
        </pc:spChg>
        <pc:spChg chg="add mod">
          <ac:chgData name="mohammad Hosseinabady" userId="6cd969f51f917c9e" providerId="LiveId" clId="{EB914193-5747-437B-B3B6-7919586A651F}" dt="2022-01-20T00:26:57.077" v="832"/>
          <ac:spMkLst>
            <pc:docMk/>
            <pc:sldMk cId="1383286400" sldId="287"/>
            <ac:spMk id="22" creationId="{ACE95186-A396-48E4-A616-E03ED5242EE7}"/>
          </ac:spMkLst>
        </pc:spChg>
        <pc:grpChg chg="add del mod">
          <ac:chgData name="mohammad Hosseinabady" userId="6cd969f51f917c9e" providerId="LiveId" clId="{EB914193-5747-437B-B3B6-7919586A651F}" dt="2022-01-20T00:27:13.808" v="836" actId="165"/>
          <ac:grpSpMkLst>
            <pc:docMk/>
            <pc:sldMk cId="1383286400" sldId="287"/>
            <ac:grpSpMk id="4" creationId="{AD8FF3AB-8C79-4DB0-A8F6-E340542869BF}"/>
          </ac:grpSpMkLst>
        </pc:grpChg>
        <pc:grpChg chg="add mod">
          <ac:chgData name="mohammad Hosseinabady" userId="6cd969f51f917c9e" providerId="LiveId" clId="{EB914193-5747-437B-B3B6-7919586A651F}" dt="2022-01-20T00:27:43.606" v="843" actId="1076"/>
          <ac:grpSpMkLst>
            <pc:docMk/>
            <pc:sldMk cId="1383286400" sldId="287"/>
            <ac:grpSpMk id="23" creationId="{F4CE1E2B-4757-4AA2-895F-218C8C84534E}"/>
          </ac:grpSpMkLst>
        </pc:grpChg>
        <pc:grpChg chg="add mod">
          <ac:chgData name="mohammad Hosseinabady" userId="6cd969f51f917c9e" providerId="LiveId" clId="{EB914193-5747-437B-B3B6-7919586A651F}" dt="2022-01-20T00:27:59.374" v="845" actId="1076"/>
          <ac:grpSpMkLst>
            <pc:docMk/>
            <pc:sldMk cId="1383286400" sldId="287"/>
            <ac:grpSpMk id="24" creationId="{6D38C694-9A33-48DE-8049-D5778897FB2D}"/>
          </ac:grpSpMkLst>
        </pc:grpChg>
        <pc:cxnChg chg="mod topLvl">
          <ac:chgData name="mohammad Hosseinabady" userId="6cd969f51f917c9e" providerId="LiveId" clId="{EB914193-5747-437B-B3B6-7919586A651F}" dt="2022-01-20T00:27:33.992" v="841" actId="164"/>
          <ac:cxnSpMkLst>
            <pc:docMk/>
            <pc:sldMk cId="1383286400" sldId="287"/>
            <ac:cxnSpMk id="5" creationId="{193AC328-F40E-4FBA-B3BD-AFE299560E47}"/>
          </ac:cxnSpMkLst>
        </pc:cxnChg>
        <pc:cxnChg chg="mod topLvl">
          <ac:chgData name="mohammad Hosseinabady" userId="6cd969f51f917c9e" providerId="LiveId" clId="{EB914193-5747-437B-B3B6-7919586A651F}" dt="2022-01-20T00:27:33.992" v="841" actId="164"/>
          <ac:cxnSpMkLst>
            <pc:docMk/>
            <pc:sldMk cId="1383286400" sldId="287"/>
            <ac:cxnSpMk id="6" creationId="{0E81470B-3333-4B92-8519-E6C3536889D4}"/>
          </ac:cxnSpMkLst>
        </pc:cxnChg>
        <pc:cxnChg chg="mod topLvl">
          <ac:chgData name="mohammad Hosseinabady" userId="6cd969f51f917c9e" providerId="LiveId" clId="{EB914193-5747-437B-B3B6-7919586A651F}" dt="2022-01-20T00:27:33.992" v="841" actId="164"/>
          <ac:cxnSpMkLst>
            <pc:docMk/>
            <pc:sldMk cId="1383286400" sldId="287"/>
            <ac:cxnSpMk id="7" creationId="{39934AC1-3CD8-489D-A700-1962650EE1BC}"/>
          </ac:cxnSpMkLst>
        </pc:cxnChg>
        <pc:cxnChg chg="mod topLvl">
          <ac:chgData name="mohammad Hosseinabady" userId="6cd969f51f917c9e" providerId="LiveId" clId="{EB914193-5747-437B-B3B6-7919586A651F}" dt="2022-01-20T00:27:33.992" v="841" actId="164"/>
          <ac:cxnSpMkLst>
            <pc:docMk/>
            <pc:sldMk cId="1383286400" sldId="287"/>
            <ac:cxnSpMk id="8" creationId="{57A27F63-A863-48AB-8020-C048CA00F99F}"/>
          </ac:cxnSpMkLst>
        </pc:cxnChg>
        <pc:cxnChg chg="add mod">
          <ac:chgData name="mohammad Hosseinabady" userId="6cd969f51f917c9e" providerId="LiveId" clId="{EB914193-5747-437B-B3B6-7919586A651F}" dt="2022-01-20T00:26:57.077" v="832"/>
          <ac:cxnSpMkLst>
            <pc:docMk/>
            <pc:sldMk cId="1383286400" sldId="287"/>
            <ac:cxnSpMk id="10" creationId="{BF1674EB-F454-437B-A1D0-0BED79A85C72}"/>
          </ac:cxnSpMkLst>
        </pc:cxnChg>
        <pc:cxnChg chg="add mod">
          <ac:chgData name="mohammad Hosseinabady" userId="6cd969f51f917c9e" providerId="LiveId" clId="{EB914193-5747-437B-B3B6-7919586A651F}" dt="2022-01-20T00:26:57.077" v="832"/>
          <ac:cxnSpMkLst>
            <pc:docMk/>
            <pc:sldMk cId="1383286400" sldId="287"/>
            <ac:cxnSpMk id="11" creationId="{84E007FE-B71A-4C30-A305-7DF49B6306E5}"/>
          </ac:cxnSpMkLst>
        </pc:cxnChg>
        <pc:cxnChg chg="add mod">
          <ac:chgData name="mohammad Hosseinabady" userId="6cd969f51f917c9e" providerId="LiveId" clId="{EB914193-5747-437B-B3B6-7919586A651F}" dt="2022-01-20T00:26:57.077" v="832"/>
          <ac:cxnSpMkLst>
            <pc:docMk/>
            <pc:sldMk cId="1383286400" sldId="287"/>
            <ac:cxnSpMk id="12" creationId="{829425DD-7D6C-48EF-BB0B-7975396336BD}"/>
          </ac:cxnSpMkLst>
        </pc:cxnChg>
        <pc:cxnChg chg="add mod">
          <ac:chgData name="mohammad Hosseinabady" userId="6cd969f51f917c9e" providerId="LiveId" clId="{EB914193-5747-437B-B3B6-7919586A651F}" dt="2022-01-20T00:26:57.077" v="832"/>
          <ac:cxnSpMkLst>
            <pc:docMk/>
            <pc:sldMk cId="1383286400" sldId="287"/>
            <ac:cxnSpMk id="13" creationId="{82901F03-0E5E-4F55-BC1F-93BC4995FDCA}"/>
          </ac:cxnSpMkLst>
        </pc:cxnChg>
        <pc:cxnChg chg="add mod">
          <ac:chgData name="mohammad Hosseinabady" userId="6cd969f51f917c9e" providerId="LiveId" clId="{EB914193-5747-437B-B3B6-7919586A651F}" dt="2022-01-20T00:26:57.077" v="832"/>
          <ac:cxnSpMkLst>
            <pc:docMk/>
            <pc:sldMk cId="1383286400" sldId="287"/>
            <ac:cxnSpMk id="14" creationId="{06C1462C-3FD3-40B8-8020-81C021CF6FC8}"/>
          </ac:cxnSpMkLst>
        </pc:cxnChg>
        <pc:cxnChg chg="add mod">
          <ac:chgData name="mohammad Hosseinabady" userId="6cd969f51f917c9e" providerId="LiveId" clId="{EB914193-5747-437B-B3B6-7919586A651F}" dt="2022-01-20T00:26:57.077" v="832"/>
          <ac:cxnSpMkLst>
            <pc:docMk/>
            <pc:sldMk cId="1383286400" sldId="287"/>
            <ac:cxnSpMk id="18" creationId="{E0C9924A-0E69-44FA-B47D-BF335AEADCFC}"/>
          </ac:cxnSpMkLst>
        </pc:cxnChg>
        <pc:cxnChg chg="add mod">
          <ac:chgData name="mohammad Hosseinabady" userId="6cd969f51f917c9e" providerId="LiveId" clId="{EB914193-5747-437B-B3B6-7919586A651F}" dt="2022-01-20T00:26:57.077" v="832"/>
          <ac:cxnSpMkLst>
            <pc:docMk/>
            <pc:sldMk cId="1383286400" sldId="287"/>
            <ac:cxnSpMk id="21" creationId="{EB56028C-7277-4053-A475-9B119FA14CC3}"/>
          </ac:cxnSpMkLst>
        </pc:cxnChg>
        <pc:cxnChg chg="mod">
          <ac:chgData name="mohammad Hosseinabady" userId="6cd969f51f917c9e" providerId="LiveId" clId="{EB914193-5747-437B-B3B6-7919586A651F}" dt="2022-01-20T00:27:45.089" v="844"/>
          <ac:cxnSpMkLst>
            <pc:docMk/>
            <pc:sldMk cId="1383286400" sldId="287"/>
            <ac:cxnSpMk id="25" creationId="{47B5BD0E-61FB-49E3-B496-8420A46B22BF}"/>
          </ac:cxnSpMkLst>
        </pc:cxnChg>
        <pc:cxnChg chg="mod">
          <ac:chgData name="mohammad Hosseinabady" userId="6cd969f51f917c9e" providerId="LiveId" clId="{EB914193-5747-437B-B3B6-7919586A651F}" dt="2022-01-20T00:27:45.089" v="844"/>
          <ac:cxnSpMkLst>
            <pc:docMk/>
            <pc:sldMk cId="1383286400" sldId="287"/>
            <ac:cxnSpMk id="26" creationId="{B655E0DF-BD23-46F1-8284-1DA27E74A5F7}"/>
          </ac:cxnSpMkLst>
        </pc:cxnChg>
        <pc:cxnChg chg="mod">
          <ac:chgData name="mohammad Hosseinabady" userId="6cd969f51f917c9e" providerId="LiveId" clId="{EB914193-5747-437B-B3B6-7919586A651F}" dt="2022-01-20T00:27:45.089" v="844"/>
          <ac:cxnSpMkLst>
            <pc:docMk/>
            <pc:sldMk cId="1383286400" sldId="287"/>
            <ac:cxnSpMk id="27" creationId="{5564E218-C542-4D77-9068-E2BC50B943AA}"/>
          </ac:cxnSpMkLst>
        </pc:cxnChg>
        <pc:cxnChg chg="mod">
          <ac:chgData name="mohammad Hosseinabady" userId="6cd969f51f917c9e" providerId="LiveId" clId="{EB914193-5747-437B-B3B6-7919586A651F}" dt="2022-01-20T00:27:45.089" v="844"/>
          <ac:cxnSpMkLst>
            <pc:docMk/>
            <pc:sldMk cId="1383286400" sldId="287"/>
            <ac:cxnSpMk id="28" creationId="{AE1498B9-4DD8-4196-AE4C-AD64DBC19E3A}"/>
          </ac:cxnSpMkLst>
        </pc:cxnChg>
      </pc:sldChg>
      <pc:sldChg chg="modSp add mod">
        <pc:chgData name="mohammad Hosseinabady" userId="6cd969f51f917c9e" providerId="LiveId" clId="{EB914193-5747-437B-B3B6-7919586A651F}" dt="2022-01-20T00:28:38.346" v="854" actId="20577"/>
        <pc:sldMkLst>
          <pc:docMk/>
          <pc:sldMk cId="1037436713" sldId="288"/>
        </pc:sldMkLst>
        <pc:spChg chg="mod">
          <ac:chgData name="mohammad Hosseinabady" userId="6cd969f51f917c9e" providerId="LiveId" clId="{EB914193-5747-437B-B3B6-7919586A651F}" dt="2022-01-20T00:28:38.346" v="854" actId="20577"/>
          <ac:spMkLst>
            <pc:docMk/>
            <pc:sldMk cId="1037436713" sldId="288"/>
            <ac:spMk id="2" creationId="{FDD09205-CB74-42E9-B818-2B48FFB4FB1F}"/>
          </ac:spMkLst>
        </pc:spChg>
      </pc:sldChg>
      <pc:sldChg chg="addSp delSp modSp add mod">
        <pc:chgData name="mohammad Hosseinabady" userId="6cd969f51f917c9e" providerId="LiveId" clId="{EB914193-5747-437B-B3B6-7919586A651F}" dt="2022-01-20T00:37:06.720" v="1001" actId="20577"/>
        <pc:sldMkLst>
          <pc:docMk/>
          <pc:sldMk cId="2191228463" sldId="289"/>
        </pc:sldMkLst>
        <pc:spChg chg="mod">
          <ac:chgData name="mohammad Hosseinabady" userId="6cd969f51f917c9e" providerId="LiveId" clId="{EB914193-5747-437B-B3B6-7919586A651F}" dt="2022-01-20T00:29:06.647" v="864" actId="20577"/>
          <ac:spMkLst>
            <pc:docMk/>
            <pc:sldMk cId="2191228463" sldId="289"/>
            <ac:spMk id="2" creationId="{FDD09205-CB74-42E9-B818-2B48FFB4FB1F}"/>
          </ac:spMkLst>
        </pc:spChg>
        <pc:spChg chg="del">
          <ac:chgData name="mohammad Hosseinabady" userId="6cd969f51f917c9e" providerId="LiveId" clId="{EB914193-5747-437B-B3B6-7919586A651F}" dt="2022-01-20T00:29:10.817" v="865" actId="478"/>
          <ac:spMkLst>
            <pc:docMk/>
            <pc:sldMk cId="2191228463" sldId="289"/>
            <ac:spMk id="9" creationId="{3092992D-823C-4015-9F8D-897C98DBB23E}"/>
          </ac:spMkLst>
        </pc:spChg>
        <pc:spChg chg="del">
          <ac:chgData name="mohammad Hosseinabady" userId="6cd969f51f917c9e" providerId="LiveId" clId="{EB914193-5747-437B-B3B6-7919586A651F}" dt="2022-01-20T00:29:10.817" v="865" actId="478"/>
          <ac:spMkLst>
            <pc:docMk/>
            <pc:sldMk cId="2191228463" sldId="289"/>
            <ac:spMk id="15" creationId="{7EB67502-482C-4CF6-B9B8-6C6CDE8EFD75}"/>
          </ac:spMkLst>
        </pc:spChg>
        <pc:spChg chg="del">
          <ac:chgData name="mohammad Hosseinabady" userId="6cd969f51f917c9e" providerId="LiveId" clId="{EB914193-5747-437B-B3B6-7919586A651F}" dt="2022-01-20T00:29:10.817" v="865" actId="478"/>
          <ac:spMkLst>
            <pc:docMk/>
            <pc:sldMk cId="2191228463" sldId="289"/>
            <ac:spMk id="16" creationId="{D7494D8B-1C73-48BC-8344-7C8FE6E5D3CB}"/>
          </ac:spMkLst>
        </pc:spChg>
        <pc:spChg chg="del">
          <ac:chgData name="mohammad Hosseinabady" userId="6cd969f51f917c9e" providerId="LiveId" clId="{EB914193-5747-437B-B3B6-7919586A651F}" dt="2022-01-20T00:29:10.817" v="865" actId="478"/>
          <ac:spMkLst>
            <pc:docMk/>
            <pc:sldMk cId="2191228463" sldId="289"/>
            <ac:spMk id="17" creationId="{2E30952C-7E7D-48FB-B1A0-25E621C695E8}"/>
          </ac:spMkLst>
        </pc:spChg>
        <pc:spChg chg="del">
          <ac:chgData name="mohammad Hosseinabady" userId="6cd969f51f917c9e" providerId="LiveId" clId="{EB914193-5747-437B-B3B6-7919586A651F}" dt="2022-01-20T00:29:10.817" v="865" actId="478"/>
          <ac:spMkLst>
            <pc:docMk/>
            <pc:sldMk cId="2191228463" sldId="289"/>
            <ac:spMk id="19" creationId="{1A5EB241-6356-42FD-8334-5480C9F2A50C}"/>
          </ac:spMkLst>
        </pc:spChg>
        <pc:spChg chg="del">
          <ac:chgData name="mohammad Hosseinabady" userId="6cd969f51f917c9e" providerId="LiveId" clId="{EB914193-5747-437B-B3B6-7919586A651F}" dt="2022-01-20T00:29:10.817" v="865" actId="478"/>
          <ac:spMkLst>
            <pc:docMk/>
            <pc:sldMk cId="2191228463" sldId="289"/>
            <ac:spMk id="20" creationId="{38CFBE33-56EA-452F-B38A-5E78F9CD060F}"/>
          </ac:spMkLst>
        </pc:spChg>
        <pc:spChg chg="del">
          <ac:chgData name="mohammad Hosseinabady" userId="6cd969f51f917c9e" providerId="LiveId" clId="{EB914193-5747-437B-B3B6-7919586A651F}" dt="2022-01-20T00:29:10.817" v="865" actId="478"/>
          <ac:spMkLst>
            <pc:docMk/>
            <pc:sldMk cId="2191228463" sldId="289"/>
            <ac:spMk id="22" creationId="{ACE95186-A396-48E4-A616-E03ED5242EE7}"/>
          </ac:spMkLst>
        </pc:spChg>
        <pc:spChg chg="add mod">
          <ac:chgData name="mohammad Hosseinabady" userId="6cd969f51f917c9e" providerId="LiveId" clId="{EB914193-5747-437B-B3B6-7919586A651F}" dt="2022-01-20T00:30:23.400" v="881" actId="14100"/>
          <ac:spMkLst>
            <pc:docMk/>
            <pc:sldMk cId="2191228463" sldId="289"/>
            <ac:spMk id="30" creationId="{F142D1BF-DBA8-404A-881D-63CC868FB05D}"/>
          </ac:spMkLst>
        </pc:spChg>
        <pc:spChg chg="add mod">
          <ac:chgData name="mohammad Hosseinabady" userId="6cd969f51f917c9e" providerId="LiveId" clId="{EB914193-5747-437B-B3B6-7919586A651F}" dt="2022-01-20T00:31:58.808" v="905" actId="1076"/>
          <ac:spMkLst>
            <pc:docMk/>
            <pc:sldMk cId="2191228463" sldId="289"/>
            <ac:spMk id="31" creationId="{5113FE60-22B0-48DB-A197-FD9FBADAAA76}"/>
          </ac:spMkLst>
        </pc:spChg>
        <pc:spChg chg="add mod">
          <ac:chgData name="mohammad Hosseinabady" userId="6cd969f51f917c9e" providerId="LiveId" clId="{EB914193-5747-437B-B3B6-7919586A651F}" dt="2022-01-20T00:32:02.675" v="906" actId="1076"/>
          <ac:spMkLst>
            <pc:docMk/>
            <pc:sldMk cId="2191228463" sldId="289"/>
            <ac:spMk id="32" creationId="{8B7B748D-B63B-4D1D-B920-6B5AE82AFEB2}"/>
          </ac:spMkLst>
        </pc:spChg>
        <pc:spChg chg="add mod">
          <ac:chgData name="mohammad Hosseinabady" userId="6cd969f51f917c9e" providerId="LiveId" clId="{EB914193-5747-437B-B3B6-7919586A651F}" dt="2022-01-20T00:32:42.574" v="932" actId="20577"/>
          <ac:spMkLst>
            <pc:docMk/>
            <pc:sldMk cId="2191228463" sldId="289"/>
            <ac:spMk id="33" creationId="{C3C7EE25-79AE-4ACE-A81A-0EE2134AC3B3}"/>
          </ac:spMkLst>
        </pc:spChg>
        <pc:spChg chg="add mod">
          <ac:chgData name="mohammad Hosseinabady" userId="6cd969f51f917c9e" providerId="LiveId" clId="{EB914193-5747-437B-B3B6-7919586A651F}" dt="2022-01-20T00:37:06.720" v="1001" actId="20577"/>
          <ac:spMkLst>
            <pc:docMk/>
            <pc:sldMk cId="2191228463" sldId="289"/>
            <ac:spMk id="34" creationId="{F1F4EB2D-4E6D-4786-99F6-44E98B3BF15B}"/>
          </ac:spMkLst>
        </pc:spChg>
        <pc:grpChg chg="del">
          <ac:chgData name="mohammad Hosseinabady" userId="6cd969f51f917c9e" providerId="LiveId" clId="{EB914193-5747-437B-B3B6-7919586A651F}" dt="2022-01-20T00:29:10.817" v="865" actId="478"/>
          <ac:grpSpMkLst>
            <pc:docMk/>
            <pc:sldMk cId="2191228463" sldId="289"/>
            <ac:grpSpMk id="23" creationId="{F4CE1E2B-4757-4AA2-895F-218C8C84534E}"/>
          </ac:grpSpMkLst>
        </pc:grpChg>
        <pc:grpChg chg="del">
          <ac:chgData name="mohammad Hosseinabady" userId="6cd969f51f917c9e" providerId="LiveId" clId="{EB914193-5747-437B-B3B6-7919586A651F}" dt="2022-01-20T00:29:10.817" v="865" actId="478"/>
          <ac:grpSpMkLst>
            <pc:docMk/>
            <pc:sldMk cId="2191228463" sldId="289"/>
            <ac:grpSpMk id="24" creationId="{6D38C694-9A33-48DE-8049-D5778897FB2D}"/>
          </ac:grpSpMkLst>
        </pc:grpChg>
        <pc:picChg chg="add mod">
          <ac:chgData name="mohammad Hosseinabady" userId="6cd969f51f917c9e" providerId="LiveId" clId="{EB914193-5747-437B-B3B6-7919586A651F}" dt="2022-01-20T00:30:26.820" v="882" actId="1076"/>
          <ac:picMkLst>
            <pc:docMk/>
            <pc:sldMk cId="2191228463" sldId="289"/>
            <ac:picMk id="4" creationId="{E648A50D-5A9E-4AC3-AE5A-FE3E7E74547E}"/>
          </ac:picMkLst>
        </pc:picChg>
        <pc:cxnChg chg="del">
          <ac:chgData name="mohammad Hosseinabady" userId="6cd969f51f917c9e" providerId="LiveId" clId="{EB914193-5747-437B-B3B6-7919586A651F}" dt="2022-01-20T00:29:10.817" v="865" actId="478"/>
          <ac:cxnSpMkLst>
            <pc:docMk/>
            <pc:sldMk cId="2191228463" sldId="289"/>
            <ac:cxnSpMk id="10" creationId="{BF1674EB-F454-437B-A1D0-0BED79A85C72}"/>
          </ac:cxnSpMkLst>
        </pc:cxnChg>
        <pc:cxnChg chg="del">
          <ac:chgData name="mohammad Hosseinabady" userId="6cd969f51f917c9e" providerId="LiveId" clId="{EB914193-5747-437B-B3B6-7919586A651F}" dt="2022-01-20T00:29:10.817" v="865" actId="478"/>
          <ac:cxnSpMkLst>
            <pc:docMk/>
            <pc:sldMk cId="2191228463" sldId="289"/>
            <ac:cxnSpMk id="11" creationId="{84E007FE-B71A-4C30-A305-7DF49B6306E5}"/>
          </ac:cxnSpMkLst>
        </pc:cxnChg>
        <pc:cxnChg chg="del">
          <ac:chgData name="mohammad Hosseinabady" userId="6cd969f51f917c9e" providerId="LiveId" clId="{EB914193-5747-437B-B3B6-7919586A651F}" dt="2022-01-20T00:29:10.817" v="865" actId="478"/>
          <ac:cxnSpMkLst>
            <pc:docMk/>
            <pc:sldMk cId="2191228463" sldId="289"/>
            <ac:cxnSpMk id="12" creationId="{829425DD-7D6C-48EF-BB0B-7975396336BD}"/>
          </ac:cxnSpMkLst>
        </pc:cxnChg>
        <pc:cxnChg chg="del mod">
          <ac:chgData name="mohammad Hosseinabady" userId="6cd969f51f917c9e" providerId="LiveId" clId="{EB914193-5747-437B-B3B6-7919586A651F}" dt="2022-01-20T00:29:10.817" v="865" actId="478"/>
          <ac:cxnSpMkLst>
            <pc:docMk/>
            <pc:sldMk cId="2191228463" sldId="289"/>
            <ac:cxnSpMk id="13" creationId="{82901F03-0E5E-4F55-BC1F-93BC4995FDCA}"/>
          </ac:cxnSpMkLst>
        </pc:cxnChg>
        <pc:cxnChg chg="del">
          <ac:chgData name="mohammad Hosseinabady" userId="6cd969f51f917c9e" providerId="LiveId" clId="{EB914193-5747-437B-B3B6-7919586A651F}" dt="2022-01-20T00:29:10.817" v="865" actId="478"/>
          <ac:cxnSpMkLst>
            <pc:docMk/>
            <pc:sldMk cId="2191228463" sldId="289"/>
            <ac:cxnSpMk id="14" creationId="{06C1462C-3FD3-40B8-8020-81C021CF6FC8}"/>
          </ac:cxnSpMkLst>
        </pc:cxnChg>
        <pc:cxnChg chg="del">
          <ac:chgData name="mohammad Hosseinabady" userId="6cd969f51f917c9e" providerId="LiveId" clId="{EB914193-5747-437B-B3B6-7919586A651F}" dt="2022-01-20T00:29:10.817" v="865" actId="478"/>
          <ac:cxnSpMkLst>
            <pc:docMk/>
            <pc:sldMk cId="2191228463" sldId="289"/>
            <ac:cxnSpMk id="18" creationId="{E0C9924A-0E69-44FA-B47D-BF335AEADCFC}"/>
          </ac:cxnSpMkLst>
        </pc:cxnChg>
        <pc:cxnChg chg="del">
          <ac:chgData name="mohammad Hosseinabady" userId="6cd969f51f917c9e" providerId="LiveId" clId="{EB914193-5747-437B-B3B6-7919586A651F}" dt="2022-01-20T00:29:10.817" v="865" actId="478"/>
          <ac:cxnSpMkLst>
            <pc:docMk/>
            <pc:sldMk cId="2191228463" sldId="289"/>
            <ac:cxnSpMk id="21" creationId="{EB56028C-7277-4053-A475-9B119FA14CC3}"/>
          </ac:cxnSpMkLst>
        </pc:cxnChg>
      </pc:sldChg>
      <pc:sldChg chg="addSp delSp modSp add mod">
        <pc:chgData name="mohammad Hosseinabady" userId="6cd969f51f917c9e" providerId="LiveId" clId="{EB914193-5747-437B-B3B6-7919586A651F}" dt="2022-01-20T00:45:07.816" v="1100" actId="20577"/>
        <pc:sldMkLst>
          <pc:docMk/>
          <pc:sldMk cId="1751661151" sldId="290"/>
        </pc:sldMkLst>
        <pc:spChg chg="add del">
          <ac:chgData name="mohammad Hosseinabady" userId="6cd969f51f917c9e" providerId="LiveId" clId="{EB914193-5747-437B-B3B6-7919586A651F}" dt="2022-01-20T00:41:32.710" v="1005" actId="478"/>
          <ac:spMkLst>
            <pc:docMk/>
            <pc:sldMk cId="1751661151" sldId="290"/>
            <ac:spMk id="2" creationId="{FDD09205-CB74-42E9-B818-2B48FFB4FB1F}"/>
          </ac:spMkLst>
        </pc:spChg>
        <pc:spChg chg="add del mod">
          <ac:chgData name="mohammad Hosseinabady" userId="6cd969f51f917c9e" providerId="LiveId" clId="{EB914193-5747-437B-B3B6-7919586A651F}" dt="2022-01-20T00:41:32.710" v="1005" actId="478"/>
          <ac:spMkLst>
            <pc:docMk/>
            <pc:sldMk cId="1751661151" sldId="290"/>
            <ac:spMk id="5" creationId="{0C7A8BFC-2F71-43FD-96AA-CA9598FBD997}"/>
          </ac:spMkLst>
        </pc:spChg>
        <pc:spChg chg="mod">
          <ac:chgData name="mohammad Hosseinabady" userId="6cd969f51f917c9e" providerId="LiveId" clId="{EB914193-5747-437B-B3B6-7919586A651F}" dt="2022-01-20T00:42:56.276" v="1048" actId="20577"/>
          <ac:spMkLst>
            <pc:docMk/>
            <pc:sldMk cId="1751661151" sldId="290"/>
            <ac:spMk id="16" creationId="{7A2E57FA-4B3D-4562-AFA4-29636D511393}"/>
          </ac:spMkLst>
        </pc:spChg>
        <pc:spChg chg="add mod">
          <ac:chgData name="mohammad Hosseinabady" userId="6cd969f51f917c9e" providerId="LiveId" clId="{EB914193-5747-437B-B3B6-7919586A651F}" dt="2022-01-20T00:41:41.974" v="1007"/>
          <ac:spMkLst>
            <pc:docMk/>
            <pc:sldMk cId="1751661151" sldId="290"/>
            <ac:spMk id="22" creationId="{6FA44D95-7A81-4256-BBD6-FD0A55683754}"/>
          </ac:spMkLst>
        </pc:spChg>
        <pc:spChg chg="add mod">
          <ac:chgData name="mohammad Hosseinabady" userId="6cd969f51f917c9e" providerId="LiveId" clId="{EB914193-5747-437B-B3B6-7919586A651F}" dt="2022-01-20T00:41:41.974" v="1007"/>
          <ac:spMkLst>
            <pc:docMk/>
            <pc:sldMk cId="1751661151" sldId="290"/>
            <ac:spMk id="23" creationId="{F11D7830-FA36-4C3E-99F6-144E98CF2C15}"/>
          </ac:spMkLst>
        </pc:spChg>
        <pc:spChg chg="add mod">
          <ac:chgData name="mohammad Hosseinabady" userId="6cd969f51f917c9e" providerId="LiveId" clId="{EB914193-5747-437B-B3B6-7919586A651F}" dt="2022-01-20T00:41:41.974" v="1007"/>
          <ac:spMkLst>
            <pc:docMk/>
            <pc:sldMk cId="1751661151" sldId="290"/>
            <ac:spMk id="24" creationId="{3EE8DDEB-1093-472F-B6D8-88790DE5864A}"/>
          </ac:spMkLst>
        </pc:spChg>
        <pc:spChg chg="add mod">
          <ac:chgData name="mohammad Hosseinabady" userId="6cd969f51f917c9e" providerId="LiveId" clId="{EB914193-5747-437B-B3B6-7919586A651F}" dt="2022-01-20T00:42:32.205" v="1034" actId="1076"/>
          <ac:spMkLst>
            <pc:docMk/>
            <pc:sldMk cId="1751661151" sldId="290"/>
            <ac:spMk id="26" creationId="{5517F9CB-C326-4381-A444-8D197E4143BF}"/>
          </ac:spMkLst>
        </pc:spChg>
        <pc:spChg chg="add mod">
          <ac:chgData name="mohammad Hosseinabady" userId="6cd969f51f917c9e" providerId="LiveId" clId="{EB914193-5747-437B-B3B6-7919586A651F}" dt="2022-01-20T00:41:41.974" v="1007"/>
          <ac:spMkLst>
            <pc:docMk/>
            <pc:sldMk cId="1751661151" sldId="290"/>
            <ac:spMk id="27" creationId="{012ED7A0-A4C5-4D82-97B0-ECA4AEE619FB}"/>
          </ac:spMkLst>
        </pc:spChg>
        <pc:spChg chg="add mod">
          <ac:chgData name="mohammad Hosseinabady" userId="6cd969f51f917c9e" providerId="LiveId" clId="{EB914193-5747-437B-B3B6-7919586A651F}" dt="2022-01-20T00:41:41.974" v="1007"/>
          <ac:spMkLst>
            <pc:docMk/>
            <pc:sldMk cId="1751661151" sldId="290"/>
            <ac:spMk id="29" creationId="{A1C071B3-70BD-4457-AB03-11C26749A0D0}"/>
          </ac:spMkLst>
        </pc:spChg>
        <pc:spChg chg="add del">
          <ac:chgData name="mohammad Hosseinabady" userId="6cd969f51f917c9e" providerId="LiveId" clId="{EB914193-5747-437B-B3B6-7919586A651F}" dt="2022-01-20T00:41:35.412" v="1006" actId="478"/>
          <ac:spMkLst>
            <pc:docMk/>
            <pc:sldMk cId="1751661151" sldId="290"/>
            <ac:spMk id="30" creationId="{F142D1BF-DBA8-404A-881D-63CC868FB05D}"/>
          </ac:spMkLst>
        </pc:spChg>
        <pc:spChg chg="add del">
          <ac:chgData name="mohammad Hosseinabady" userId="6cd969f51f917c9e" providerId="LiveId" clId="{EB914193-5747-437B-B3B6-7919586A651F}" dt="2022-01-20T00:41:35.412" v="1006" actId="478"/>
          <ac:spMkLst>
            <pc:docMk/>
            <pc:sldMk cId="1751661151" sldId="290"/>
            <ac:spMk id="31" creationId="{5113FE60-22B0-48DB-A197-FD9FBADAAA76}"/>
          </ac:spMkLst>
        </pc:spChg>
        <pc:spChg chg="add del">
          <ac:chgData name="mohammad Hosseinabady" userId="6cd969f51f917c9e" providerId="LiveId" clId="{EB914193-5747-437B-B3B6-7919586A651F}" dt="2022-01-20T00:41:35.412" v="1006" actId="478"/>
          <ac:spMkLst>
            <pc:docMk/>
            <pc:sldMk cId="1751661151" sldId="290"/>
            <ac:spMk id="32" creationId="{8B7B748D-B63B-4D1D-B920-6B5AE82AFEB2}"/>
          </ac:spMkLst>
        </pc:spChg>
        <pc:spChg chg="add del">
          <ac:chgData name="mohammad Hosseinabady" userId="6cd969f51f917c9e" providerId="LiveId" clId="{EB914193-5747-437B-B3B6-7919586A651F}" dt="2022-01-20T00:41:35.412" v="1006" actId="478"/>
          <ac:spMkLst>
            <pc:docMk/>
            <pc:sldMk cId="1751661151" sldId="290"/>
            <ac:spMk id="33" creationId="{C3C7EE25-79AE-4ACE-A81A-0EE2134AC3B3}"/>
          </ac:spMkLst>
        </pc:spChg>
        <pc:spChg chg="add del">
          <ac:chgData name="mohammad Hosseinabady" userId="6cd969f51f917c9e" providerId="LiveId" clId="{EB914193-5747-437B-B3B6-7919586A651F}" dt="2022-01-20T00:41:35.412" v="1006" actId="478"/>
          <ac:spMkLst>
            <pc:docMk/>
            <pc:sldMk cId="1751661151" sldId="290"/>
            <ac:spMk id="34" creationId="{F1F4EB2D-4E6D-4786-99F6-44E98B3BF15B}"/>
          </ac:spMkLst>
        </pc:spChg>
        <pc:spChg chg="add mod">
          <ac:chgData name="mohammad Hosseinabady" userId="6cd969f51f917c9e" providerId="LiveId" clId="{EB914193-5747-437B-B3B6-7919586A651F}" dt="2022-01-20T00:42:05.591" v="1024" actId="207"/>
          <ac:spMkLst>
            <pc:docMk/>
            <pc:sldMk cId="1751661151" sldId="290"/>
            <ac:spMk id="35" creationId="{B72BB420-E1DA-43DB-8DA3-19CE60CA0EAA}"/>
          </ac:spMkLst>
        </pc:spChg>
        <pc:spChg chg="add mod">
          <ac:chgData name="mohammad Hosseinabady" userId="6cd969f51f917c9e" providerId="LiveId" clId="{EB914193-5747-437B-B3B6-7919586A651F}" dt="2022-01-20T00:42:49.225" v="1046" actId="1076"/>
          <ac:spMkLst>
            <pc:docMk/>
            <pc:sldMk cId="1751661151" sldId="290"/>
            <ac:spMk id="36" creationId="{B287D9F1-347E-46BA-AEF3-07981C97CFCE}"/>
          </ac:spMkLst>
        </pc:spChg>
        <pc:spChg chg="add mod">
          <ac:chgData name="mohammad Hosseinabady" userId="6cd969f51f917c9e" providerId="LiveId" clId="{EB914193-5747-437B-B3B6-7919586A651F}" dt="2022-01-20T00:43:52.504" v="1060" actId="20577"/>
          <ac:spMkLst>
            <pc:docMk/>
            <pc:sldMk cId="1751661151" sldId="290"/>
            <ac:spMk id="37" creationId="{8090D2D1-E1B2-4A8C-B1FA-17D4DEA0ECD8}"/>
          </ac:spMkLst>
        </pc:spChg>
        <pc:spChg chg="add mod">
          <ac:chgData name="mohammad Hosseinabady" userId="6cd969f51f917c9e" providerId="LiveId" clId="{EB914193-5747-437B-B3B6-7919586A651F}" dt="2022-01-20T00:45:07.816" v="1100" actId="20577"/>
          <ac:spMkLst>
            <pc:docMk/>
            <pc:sldMk cId="1751661151" sldId="290"/>
            <ac:spMk id="38" creationId="{C0182050-0B2C-4FED-99A3-2D08D3CFE143}"/>
          </ac:spMkLst>
        </pc:spChg>
        <pc:grpChg chg="add mod">
          <ac:chgData name="mohammad Hosseinabady" userId="6cd969f51f917c9e" providerId="LiveId" clId="{EB914193-5747-437B-B3B6-7919586A651F}" dt="2022-01-20T00:42:56.276" v="1048" actId="20577"/>
          <ac:grpSpMkLst>
            <pc:docMk/>
            <pc:sldMk cId="1751661151" sldId="290"/>
            <ac:grpSpMk id="11" creationId="{B4142FA8-AF34-404B-A5A1-8727ECFAC3AF}"/>
          </ac:grpSpMkLst>
        </pc:grpChg>
        <pc:picChg chg="del">
          <ac:chgData name="mohammad Hosseinabady" userId="6cd969f51f917c9e" providerId="LiveId" clId="{EB914193-5747-437B-B3B6-7919586A651F}" dt="2022-01-20T00:41:30.512" v="1003" actId="478"/>
          <ac:picMkLst>
            <pc:docMk/>
            <pc:sldMk cId="1751661151" sldId="290"/>
            <ac:picMk id="4" creationId="{E648A50D-5A9E-4AC3-AE5A-FE3E7E74547E}"/>
          </ac:picMkLst>
        </pc:picChg>
        <pc:cxnChg chg="mod">
          <ac:chgData name="mohammad Hosseinabady" userId="6cd969f51f917c9e" providerId="LiveId" clId="{EB914193-5747-437B-B3B6-7919586A651F}" dt="2022-01-20T00:42:56.276" v="1048" actId="20577"/>
          <ac:cxnSpMkLst>
            <pc:docMk/>
            <pc:sldMk cId="1751661151" sldId="290"/>
            <ac:cxnSpMk id="12" creationId="{8E8E0DF7-85BC-4E17-B587-2582CF840D3E}"/>
          </ac:cxnSpMkLst>
        </pc:cxnChg>
        <pc:cxnChg chg="mod">
          <ac:chgData name="mohammad Hosseinabady" userId="6cd969f51f917c9e" providerId="LiveId" clId="{EB914193-5747-437B-B3B6-7919586A651F}" dt="2022-01-20T00:42:56.276" v="1048" actId="20577"/>
          <ac:cxnSpMkLst>
            <pc:docMk/>
            <pc:sldMk cId="1751661151" sldId="290"/>
            <ac:cxnSpMk id="13" creationId="{34AF2935-7E1A-4326-AA78-DD1260E50CBB}"/>
          </ac:cxnSpMkLst>
        </pc:cxnChg>
        <pc:cxnChg chg="mod">
          <ac:chgData name="mohammad Hosseinabady" userId="6cd969f51f917c9e" providerId="LiveId" clId="{EB914193-5747-437B-B3B6-7919586A651F}" dt="2022-01-20T00:42:56.276" v="1048" actId="20577"/>
          <ac:cxnSpMkLst>
            <pc:docMk/>
            <pc:sldMk cId="1751661151" sldId="290"/>
            <ac:cxnSpMk id="14" creationId="{64EEA3D3-AFBF-4982-A33A-F318C03BD6CE}"/>
          </ac:cxnSpMkLst>
        </pc:cxnChg>
        <pc:cxnChg chg="mod">
          <ac:chgData name="mohammad Hosseinabady" userId="6cd969f51f917c9e" providerId="LiveId" clId="{EB914193-5747-437B-B3B6-7919586A651F}" dt="2022-01-20T00:42:56.276" v="1048" actId="20577"/>
          <ac:cxnSpMkLst>
            <pc:docMk/>
            <pc:sldMk cId="1751661151" sldId="290"/>
            <ac:cxnSpMk id="15" creationId="{57378CCB-C1AB-44BD-8A5E-11EF2220EAD1}"/>
          </ac:cxnSpMkLst>
        </pc:cxnChg>
        <pc:cxnChg chg="add mod">
          <ac:chgData name="mohammad Hosseinabady" userId="6cd969f51f917c9e" providerId="LiveId" clId="{EB914193-5747-437B-B3B6-7919586A651F}" dt="2022-01-20T00:41:41.974" v="1007"/>
          <ac:cxnSpMkLst>
            <pc:docMk/>
            <pc:sldMk cId="1751661151" sldId="290"/>
            <ac:cxnSpMk id="17" creationId="{1C338A0A-2BEE-4B33-8C2E-306F4A3D71D1}"/>
          </ac:cxnSpMkLst>
        </pc:cxnChg>
        <pc:cxnChg chg="add mod">
          <ac:chgData name="mohammad Hosseinabady" userId="6cd969f51f917c9e" providerId="LiveId" clId="{EB914193-5747-437B-B3B6-7919586A651F}" dt="2022-01-20T00:41:41.974" v="1007"/>
          <ac:cxnSpMkLst>
            <pc:docMk/>
            <pc:sldMk cId="1751661151" sldId="290"/>
            <ac:cxnSpMk id="18" creationId="{DE323881-DAAE-4D6D-A0F3-4AB2D7A1C9A9}"/>
          </ac:cxnSpMkLst>
        </pc:cxnChg>
        <pc:cxnChg chg="add mod">
          <ac:chgData name="mohammad Hosseinabady" userId="6cd969f51f917c9e" providerId="LiveId" clId="{EB914193-5747-437B-B3B6-7919586A651F}" dt="2022-01-20T00:41:41.974" v="1007"/>
          <ac:cxnSpMkLst>
            <pc:docMk/>
            <pc:sldMk cId="1751661151" sldId="290"/>
            <ac:cxnSpMk id="19" creationId="{A0BFBA6C-F046-4B41-8054-54697FB0F984}"/>
          </ac:cxnSpMkLst>
        </pc:cxnChg>
        <pc:cxnChg chg="add mod">
          <ac:chgData name="mohammad Hosseinabady" userId="6cd969f51f917c9e" providerId="LiveId" clId="{EB914193-5747-437B-B3B6-7919586A651F}" dt="2022-01-20T00:41:41.974" v="1007"/>
          <ac:cxnSpMkLst>
            <pc:docMk/>
            <pc:sldMk cId="1751661151" sldId="290"/>
            <ac:cxnSpMk id="20" creationId="{7E68D91A-710D-40BA-B677-CDFD3EF42C07}"/>
          </ac:cxnSpMkLst>
        </pc:cxnChg>
        <pc:cxnChg chg="add mod">
          <ac:chgData name="mohammad Hosseinabady" userId="6cd969f51f917c9e" providerId="LiveId" clId="{EB914193-5747-437B-B3B6-7919586A651F}" dt="2022-01-20T00:41:41.974" v="1007"/>
          <ac:cxnSpMkLst>
            <pc:docMk/>
            <pc:sldMk cId="1751661151" sldId="290"/>
            <ac:cxnSpMk id="21" creationId="{65B6CA97-70FB-408C-87AD-15A0A7B32452}"/>
          </ac:cxnSpMkLst>
        </pc:cxnChg>
        <pc:cxnChg chg="add mod">
          <ac:chgData name="mohammad Hosseinabady" userId="6cd969f51f917c9e" providerId="LiveId" clId="{EB914193-5747-437B-B3B6-7919586A651F}" dt="2022-01-20T00:41:41.974" v="1007"/>
          <ac:cxnSpMkLst>
            <pc:docMk/>
            <pc:sldMk cId="1751661151" sldId="290"/>
            <ac:cxnSpMk id="25" creationId="{0CB66D5F-E462-4EA6-9CB1-0A9B54165AE9}"/>
          </ac:cxnSpMkLst>
        </pc:cxnChg>
        <pc:cxnChg chg="add mod">
          <ac:chgData name="mohammad Hosseinabady" userId="6cd969f51f917c9e" providerId="LiveId" clId="{EB914193-5747-437B-B3B6-7919586A651F}" dt="2022-01-20T00:41:41.974" v="1007"/>
          <ac:cxnSpMkLst>
            <pc:docMk/>
            <pc:sldMk cId="1751661151" sldId="290"/>
            <ac:cxnSpMk id="28" creationId="{C705C630-F761-4992-8666-E789B1F7AB1C}"/>
          </ac:cxnSpMkLst>
        </pc:cxnChg>
      </pc:sldChg>
      <pc:sldChg chg="delSp modSp add mod">
        <pc:chgData name="mohammad Hosseinabady" userId="6cd969f51f917c9e" providerId="LiveId" clId="{EB914193-5747-437B-B3B6-7919586A651F}" dt="2022-01-20T00:47:16.137" v="1121" actId="1076"/>
        <pc:sldMkLst>
          <pc:docMk/>
          <pc:sldMk cId="3681922788" sldId="291"/>
        </pc:sldMkLst>
        <pc:spChg chg="mod">
          <ac:chgData name="mohammad Hosseinabady" userId="6cd969f51f917c9e" providerId="LiveId" clId="{EB914193-5747-437B-B3B6-7919586A651F}" dt="2022-01-20T00:46:33.575" v="1105" actId="20577"/>
          <ac:spMkLst>
            <pc:docMk/>
            <pc:sldMk cId="3681922788" sldId="291"/>
            <ac:spMk id="2" creationId="{FDD09205-CB74-42E9-B818-2B48FFB4FB1F}"/>
          </ac:spMkLst>
        </pc:spChg>
        <pc:spChg chg="mod">
          <ac:chgData name="mohammad Hosseinabady" userId="6cd969f51f917c9e" providerId="LiveId" clId="{EB914193-5747-437B-B3B6-7919586A651F}" dt="2022-01-20T00:46:45.495" v="1109" actId="20577"/>
          <ac:spMkLst>
            <pc:docMk/>
            <pc:sldMk cId="3681922788" sldId="291"/>
            <ac:spMk id="36" creationId="{B287D9F1-347E-46BA-AEF3-07981C97CFCE}"/>
          </ac:spMkLst>
        </pc:spChg>
        <pc:spChg chg="del">
          <ac:chgData name="mohammad Hosseinabady" userId="6cd969f51f917c9e" providerId="LiveId" clId="{EB914193-5747-437B-B3B6-7919586A651F}" dt="2022-01-20T00:46:49.023" v="1110" actId="478"/>
          <ac:spMkLst>
            <pc:docMk/>
            <pc:sldMk cId="3681922788" sldId="291"/>
            <ac:spMk id="37" creationId="{8090D2D1-E1B2-4A8C-B1FA-17D4DEA0ECD8}"/>
          </ac:spMkLst>
        </pc:spChg>
        <pc:spChg chg="mod">
          <ac:chgData name="mohammad Hosseinabady" userId="6cd969f51f917c9e" providerId="LiveId" clId="{EB914193-5747-437B-B3B6-7919586A651F}" dt="2022-01-20T00:47:16.137" v="1121" actId="1076"/>
          <ac:spMkLst>
            <pc:docMk/>
            <pc:sldMk cId="3681922788" sldId="291"/>
            <ac:spMk id="38" creationId="{C0182050-0B2C-4FED-99A3-2D08D3CFE143}"/>
          </ac:spMkLst>
        </pc:spChg>
      </pc:sldChg>
      <pc:sldChg chg="delSp modSp add mod">
        <pc:chgData name="mohammad Hosseinabady" userId="6cd969f51f917c9e" providerId="LiveId" clId="{EB914193-5747-437B-B3B6-7919586A651F}" dt="2022-01-20T00:47:51.357" v="1149" actId="20577"/>
        <pc:sldMkLst>
          <pc:docMk/>
          <pc:sldMk cId="1772656588" sldId="292"/>
        </pc:sldMkLst>
        <pc:spChg chg="mod">
          <ac:chgData name="mohammad Hosseinabady" userId="6cd969f51f917c9e" providerId="LiveId" clId="{EB914193-5747-437B-B3B6-7919586A651F}" dt="2022-01-20T00:47:51.357" v="1149" actId="20577"/>
          <ac:spMkLst>
            <pc:docMk/>
            <pc:sldMk cId="1772656588" sldId="292"/>
            <ac:spMk id="2" creationId="{FDD09205-CB74-42E9-B818-2B48FFB4FB1F}"/>
          </ac:spMkLst>
        </pc:spChg>
        <pc:spChg chg="del">
          <ac:chgData name="mohammad Hosseinabady" userId="6cd969f51f917c9e" providerId="LiveId" clId="{EB914193-5747-437B-B3B6-7919586A651F}" dt="2022-01-20T00:47:36.152" v="1123" actId="478"/>
          <ac:spMkLst>
            <pc:docMk/>
            <pc:sldMk cId="1772656588" sldId="292"/>
            <ac:spMk id="22" creationId="{6FA44D95-7A81-4256-BBD6-FD0A55683754}"/>
          </ac:spMkLst>
        </pc:spChg>
        <pc:spChg chg="del">
          <ac:chgData name="mohammad Hosseinabady" userId="6cd969f51f917c9e" providerId="LiveId" clId="{EB914193-5747-437B-B3B6-7919586A651F}" dt="2022-01-20T00:47:36.152" v="1123" actId="478"/>
          <ac:spMkLst>
            <pc:docMk/>
            <pc:sldMk cId="1772656588" sldId="292"/>
            <ac:spMk id="23" creationId="{F11D7830-FA36-4C3E-99F6-144E98CF2C15}"/>
          </ac:spMkLst>
        </pc:spChg>
        <pc:spChg chg="del">
          <ac:chgData name="mohammad Hosseinabady" userId="6cd969f51f917c9e" providerId="LiveId" clId="{EB914193-5747-437B-B3B6-7919586A651F}" dt="2022-01-20T00:47:36.152" v="1123" actId="478"/>
          <ac:spMkLst>
            <pc:docMk/>
            <pc:sldMk cId="1772656588" sldId="292"/>
            <ac:spMk id="24" creationId="{3EE8DDEB-1093-472F-B6D8-88790DE5864A}"/>
          </ac:spMkLst>
        </pc:spChg>
        <pc:spChg chg="del">
          <ac:chgData name="mohammad Hosseinabady" userId="6cd969f51f917c9e" providerId="LiveId" clId="{EB914193-5747-437B-B3B6-7919586A651F}" dt="2022-01-20T00:47:36.152" v="1123" actId="478"/>
          <ac:spMkLst>
            <pc:docMk/>
            <pc:sldMk cId="1772656588" sldId="292"/>
            <ac:spMk id="26" creationId="{5517F9CB-C326-4381-A444-8D197E4143BF}"/>
          </ac:spMkLst>
        </pc:spChg>
        <pc:spChg chg="del">
          <ac:chgData name="mohammad Hosseinabady" userId="6cd969f51f917c9e" providerId="LiveId" clId="{EB914193-5747-437B-B3B6-7919586A651F}" dt="2022-01-20T00:47:36.152" v="1123" actId="478"/>
          <ac:spMkLst>
            <pc:docMk/>
            <pc:sldMk cId="1772656588" sldId="292"/>
            <ac:spMk id="27" creationId="{012ED7A0-A4C5-4D82-97B0-ECA4AEE619FB}"/>
          </ac:spMkLst>
        </pc:spChg>
        <pc:spChg chg="del">
          <ac:chgData name="mohammad Hosseinabady" userId="6cd969f51f917c9e" providerId="LiveId" clId="{EB914193-5747-437B-B3B6-7919586A651F}" dt="2022-01-20T00:47:36.152" v="1123" actId="478"/>
          <ac:spMkLst>
            <pc:docMk/>
            <pc:sldMk cId="1772656588" sldId="292"/>
            <ac:spMk id="29" creationId="{A1C071B3-70BD-4457-AB03-11C26749A0D0}"/>
          </ac:spMkLst>
        </pc:spChg>
        <pc:spChg chg="del">
          <ac:chgData name="mohammad Hosseinabady" userId="6cd969f51f917c9e" providerId="LiveId" clId="{EB914193-5747-437B-B3B6-7919586A651F}" dt="2022-01-20T00:47:36.152" v="1123" actId="478"/>
          <ac:spMkLst>
            <pc:docMk/>
            <pc:sldMk cId="1772656588" sldId="292"/>
            <ac:spMk id="35" creationId="{B72BB420-E1DA-43DB-8DA3-19CE60CA0EAA}"/>
          </ac:spMkLst>
        </pc:spChg>
        <pc:spChg chg="del">
          <ac:chgData name="mohammad Hosseinabady" userId="6cd969f51f917c9e" providerId="LiveId" clId="{EB914193-5747-437B-B3B6-7919586A651F}" dt="2022-01-20T00:47:36.152" v="1123" actId="478"/>
          <ac:spMkLst>
            <pc:docMk/>
            <pc:sldMk cId="1772656588" sldId="292"/>
            <ac:spMk id="36" creationId="{B287D9F1-347E-46BA-AEF3-07981C97CFCE}"/>
          </ac:spMkLst>
        </pc:spChg>
        <pc:spChg chg="del">
          <ac:chgData name="mohammad Hosseinabady" userId="6cd969f51f917c9e" providerId="LiveId" clId="{EB914193-5747-437B-B3B6-7919586A651F}" dt="2022-01-20T00:47:36.152" v="1123" actId="478"/>
          <ac:spMkLst>
            <pc:docMk/>
            <pc:sldMk cId="1772656588" sldId="292"/>
            <ac:spMk id="38" creationId="{C0182050-0B2C-4FED-99A3-2D08D3CFE143}"/>
          </ac:spMkLst>
        </pc:spChg>
        <pc:grpChg chg="del">
          <ac:chgData name="mohammad Hosseinabady" userId="6cd969f51f917c9e" providerId="LiveId" clId="{EB914193-5747-437B-B3B6-7919586A651F}" dt="2022-01-20T00:47:36.152" v="1123" actId="478"/>
          <ac:grpSpMkLst>
            <pc:docMk/>
            <pc:sldMk cId="1772656588" sldId="292"/>
            <ac:grpSpMk id="11" creationId="{B4142FA8-AF34-404B-A5A1-8727ECFAC3AF}"/>
          </ac:grpSpMkLst>
        </pc:grpChg>
        <pc:cxnChg chg="del">
          <ac:chgData name="mohammad Hosseinabady" userId="6cd969f51f917c9e" providerId="LiveId" clId="{EB914193-5747-437B-B3B6-7919586A651F}" dt="2022-01-20T00:47:36.152" v="1123" actId="478"/>
          <ac:cxnSpMkLst>
            <pc:docMk/>
            <pc:sldMk cId="1772656588" sldId="292"/>
            <ac:cxnSpMk id="17" creationId="{1C338A0A-2BEE-4B33-8C2E-306F4A3D71D1}"/>
          </ac:cxnSpMkLst>
        </pc:cxnChg>
        <pc:cxnChg chg="del">
          <ac:chgData name="mohammad Hosseinabady" userId="6cd969f51f917c9e" providerId="LiveId" clId="{EB914193-5747-437B-B3B6-7919586A651F}" dt="2022-01-20T00:47:36.152" v="1123" actId="478"/>
          <ac:cxnSpMkLst>
            <pc:docMk/>
            <pc:sldMk cId="1772656588" sldId="292"/>
            <ac:cxnSpMk id="18" creationId="{DE323881-DAAE-4D6D-A0F3-4AB2D7A1C9A9}"/>
          </ac:cxnSpMkLst>
        </pc:cxnChg>
        <pc:cxnChg chg="del">
          <ac:chgData name="mohammad Hosseinabady" userId="6cd969f51f917c9e" providerId="LiveId" clId="{EB914193-5747-437B-B3B6-7919586A651F}" dt="2022-01-20T00:47:36.152" v="1123" actId="478"/>
          <ac:cxnSpMkLst>
            <pc:docMk/>
            <pc:sldMk cId="1772656588" sldId="292"/>
            <ac:cxnSpMk id="19" creationId="{A0BFBA6C-F046-4B41-8054-54697FB0F984}"/>
          </ac:cxnSpMkLst>
        </pc:cxnChg>
        <pc:cxnChg chg="del mod">
          <ac:chgData name="mohammad Hosseinabady" userId="6cd969f51f917c9e" providerId="LiveId" clId="{EB914193-5747-437B-B3B6-7919586A651F}" dt="2022-01-20T00:47:36.152" v="1123" actId="478"/>
          <ac:cxnSpMkLst>
            <pc:docMk/>
            <pc:sldMk cId="1772656588" sldId="292"/>
            <ac:cxnSpMk id="20" creationId="{7E68D91A-710D-40BA-B677-CDFD3EF42C07}"/>
          </ac:cxnSpMkLst>
        </pc:cxnChg>
        <pc:cxnChg chg="del">
          <ac:chgData name="mohammad Hosseinabady" userId="6cd969f51f917c9e" providerId="LiveId" clId="{EB914193-5747-437B-B3B6-7919586A651F}" dt="2022-01-20T00:47:36.152" v="1123" actId="478"/>
          <ac:cxnSpMkLst>
            <pc:docMk/>
            <pc:sldMk cId="1772656588" sldId="292"/>
            <ac:cxnSpMk id="21" creationId="{65B6CA97-70FB-408C-87AD-15A0A7B32452}"/>
          </ac:cxnSpMkLst>
        </pc:cxnChg>
        <pc:cxnChg chg="del">
          <ac:chgData name="mohammad Hosseinabady" userId="6cd969f51f917c9e" providerId="LiveId" clId="{EB914193-5747-437B-B3B6-7919586A651F}" dt="2022-01-20T00:47:36.152" v="1123" actId="478"/>
          <ac:cxnSpMkLst>
            <pc:docMk/>
            <pc:sldMk cId="1772656588" sldId="292"/>
            <ac:cxnSpMk id="25" creationId="{0CB66D5F-E462-4EA6-9CB1-0A9B54165AE9}"/>
          </ac:cxnSpMkLst>
        </pc:cxnChg>
        <pc:cxnChg chg="del">
          <ac:chgData name="mohammad Hosseinabady" userId="6cd969f51f917c9e" providerId="LiveId" clId="{EB914193-5747-437B-B3B6-7919586A651F}" dt="2022-01-20T00:47:36.152" v="1123" actId="478"/>
          <ac:cxnSpMkLst>
            <pc:docMk/>
            <pc:sldMk cId="1772656588" sldId="292"/>
            <ac:cxnSpMk id="28" creationId="{C705C630-F761-4992-8666-E789B1F7AB1C}"/>
          </ac:cxnSpMkLst>
        </pc:cxnChg>
      </pc:sldChg>
      <pc:sldChg chg="modSp add mod">
        <pc:chgData name="mohammad Hosseinabady" userId="6cd969f51f917c9e" providerId="LiveId" clId="{EB914193-5747-437B-B3B6-7919586A651F}" dt="2022-01-20T00:49:06.995" v="1157" actId="20577"/>
        <pc:sldMkLst>
          <pc:docMk/>
          <pc:sldMk cId="226873536" sldId="293"/>
        </pc:sldMkLst>
        <pc:spChg chg="mod">
          <ac:chgData name="mohammad Hosseinabady" userId="6cd969f51f917c9e" providerId="LiveId" clId="{EB914193-5747-437B-B3B6-7919586A651F}" dt="2022-01-20T00:49:06.995" v="1157" actId="20577"/>
          <ac:spMkLst>
            <pc:docMk/>
            <pc:sldMk cId="226873536" sldId="293"/>
            <ac:spMk id="2" creationId="{FDD09205-CB74-42E9-B818-2B48FFB4FB1F}"/>
          </ac:spMkLst>
        </pc:spChg>
      </pc:sldChg>
      <pc:sldChg chg="modSp add mod">
        <pc:chgData name="mohammad Hosseinabady" userId="6cd969f51f917c9e" providerId="LiveId" clId="{EB914193-5747-437B-B3B6-7919586A651F}" dt="2022-01-20T00:49:14.852" v="1166" actId="20577"/>
        <pc:sldMkLst>
          <pc:docMk/>
          <pc:sldMk cId="233062475" sldId="294"/>
        </pc:sldMkLst>
        <pc:spChg chg="mod">
          <ac:chgData name="mohammad Hosseinabady" userId="6cd969f51f917c9e" providerId="LiveId" clId="{EB914193-5747-437B-B3B6-7919586A651F}" dt="2022-01-20T00:49:14.852" v="1166" actId="20577"/>
          <ac:spMkLst>
            <pc:docMk/>
            <pc:sldMk cId="233062475" sldId="294"/>
            <ac:spMk id="2" creationId="{FDD09205-CB74-42E9-B818-2B48FFB4FB1F}"/>
          </ac:spMkLst>
        </pc:spChg>
      </pc:sldChg>
      <pc:sldChg chg="modSp add mod">
        <pc:chgData name="mohammad Hosseinabady" userId="6cd969f51f917c9e" providerId="LiveId" clId="{EB914193-5747-437B-B3B6-7919586A651F}" dt="2022-01-20T00:49:25.927" v="1187" actId="20577"/>
        <pc:sldMkLst>
          <pc:docMk/>
          <pc:sldMk cId="674923440" sldId="295"/>
        </pc:sldMkLst>
        <pc:spChg chg="mod">
          <ac:chgData name="mohammad Hosseinabady" userId="6cd969f51f917c9e" providerId="LiveId" clId="{EB914193-5747-437B-B3B6-7919586A651F}" dt="2022-01-20T00:49:25.927" v="1187" actId="20577"/>
          <ac:spMkLst>
            <pc:docMk/>
            <pc:sldMk cId="674923440" sldId="295"/>
            <ac:spMk id="2" creationId="{FDD09205-CB74-42E9-B818-2B48FFB4FB1F}"/>
          </ac:spMkLst>
        </pc:spChg>
      </pc:sldChg>
    </pc:docChg>
  </pc:docChgLst>
  <pc:docChgLst>
    <pc:chgData name="mohammad Hosseinabady" userId="6cd969f51f917c9e" providerId="LiveId" clId="{435CAD59-1586-4449-97C6-2C5013906925}"/>
    <pc:docChg chg="modSld">
      <pc:chgData name="mohammad Hosseinabady" userId="6cd969f51f917c9e" providerId="LiveId" clId="{435CAD59-1586-4449-97C6-2C5013906925}" dt="2022-01-19T07:34:19.472" v="43" actId="20577"/>
      <pc:docMkLst>
        <pc:docMk/>
      </pc:docMkLst>
      <pc:sldChg chg="modSp">
        <pc:chgData name="mohammad Hosseinabady" userId="6cd969f51f917c9e" providerId="LiveId" clId="{435CAD59-1586-4449-97C6-2C5013906925}" dt="2022-01-19T07:34:19.472" v="43" actId="20577"/>
        <pc:sldMkLst>
          <pc:docMk/>
          <pc:sldMk cId="1947581991" sldId="260"/>
        </pc:sldMkLst>
        <pc:spChg chg="mod">
          <ac:chgData name="mohammad Hosseinabady" userId="6cd969f51f917c9e" providerId="LiveId" clId="{435CAD59-1586-4449-97C6-2C5013906925}" dt="2022-01-19T07:33:47.943" v="25" actId="20577"/>
          <ac:spMkLst>
            <pc:docMk/>
            <pc:sldMk cId="1947581991" sldId="260"/>
            <ac:spMk id="47" creationId="{1DF17C96-E8D3-4B22-95F0-2ECF7CA0A6BA}"/>
          </ac:spMkLst>
        </pc:spChg>
        <pc:spChg chg="mod">
          <ac:chgData name="mohammad Hosseinabady" userId="6cd969f51f917c9e" providerId="LiveId" clId="{435CAD59-1586-4449-97C6-2C5013906925}" dt="2022-01-19T07:34:19.472" v="43" actId="20577"/>
          <ac:spMkLst>
            <pc:docMk/>
            <pc:sldMk cId="1947581991" sldId="260"/>
            <ac:spMk id="48" creationId="{C9A9B844-8090-4D4C-AAA2-F7CE5AED000C}"/>
          </ac:spMkLst>
        </pc:spChg>
      </pc:sldChg>
    </pc:docChg>
  </pc:docChgLst>
  <pc:docChgLst>
    <pc:chgData name="mohammad Hosseinabady" userId="6cd969f51f917c9e" providerId="LiveId" clId="{BA1BDAFE-1B4E-49B4-AFD2-0062B710B436}"/>
    <pc:docChg chg="undo custSel addSld delSld modSld addSection delSection modSection">
      <pc:chgData name="mohammad Hosseinabady" userId="6cd969f51f917c9e" providerId="LiveId" clId="{BA1BDAFE-1B4E-49B4-AFD2-0062B710B436}" dt="2022-01-23T20:36:39.345" v="942" actId="1076"/>
      <pc:docMkLst>
        <pc:docMk/>
      </pc:docMkLst>
      <pc:sldChg chg="modSp mod">
        <pc:chgData name="mohammad Hosseinabady" userId="6cd969f51f917c9e" providerId="LiveId" clId="{BA1BDAFE-1B4E-49B4-AFD2-0062B710B436}" dt="2022-01-23T20:36:39.345" v="942" actId="1076"/>
        <pc:sldMkLst>
          <pc:docMk/>
          <pc:sldMk cId="1828841948" sldId="257"/>
        </pc:sldMkLst>
        <pc:spChg chg="mod">
          <ac:chgData name="mohammad Hosseinabady" userId="6cd969f51f917c9e" providerId="LiveId" clId="{BA1BDAFE-1B4E-49B4-AFD2-0062B710B436}" dt="2022-01-23T20:36:39.345" v="942" actId="1076"/>
          <ac:spMkLst>
            <pc:docMk/>
            <pc:sldMk cId="1828841948" sldId="257"/>
            <ac:spMk id="2" creationId="{A6DBF1B7-072B-4266-BCF7-08518059E081}"/>
          </ac:spMkLst>
        </pc:spChg>
      </pc:sldChg>
      <pc:sldChg chg="del">
        <pc:chgData name="mohammad Hosseinabady" userId="6cd969f51f917c9e" providerId="LiveId" clId="{BA1BDAFE-1B4E-49B4-AFD2-0062B710B436}" dt="2022-01-23T18:17:43.926" v="534" actId="47"/>
        <pc:sldMkLst>
          <pc:docMk/>
          <pc:sldMk cId="2131444924" sldId="299"/>
        </pc:sldMkLst>
      </pc:sldChg>
      <pc:sldChg chg="del">
        <pc:chgData name="mohammad Hosseinabady" userId="6cd969f51f917c9e" providerId="LiveId" clId="{BA1BDAFE-1B4E-49B4-AFD2-0062B710B436}" dt="2022-01-23T18:17:43.926" v="534" actId="47"/>
        <pc:sldMkLst>
          <pc:docMk/>
          <pc:sldMk cId="863392625" sldId="300"/>
        </pc:sldMkLst>
      </pc:sldChg>
      <pc:sldChg chg="del">
        <pc:chgData name="mohammad Hosseinabady" userId="6cd969f51f917c9e" providerId="LiveId" clId="{BA1BDAFE-1B4E-49B4-AFD2-0062B710B436}" dt="2022-01-23T18:17:43.926" v="534" actId="47"/>
        <pc:sldMkLst>
          <pc:docMk/>
          <pc:sldMk cId="2204628078" sldId="302"/>
        </pc:sldMkLst>
      </pc:sldChg>
      <pc:sldChg chg="del">
        <pc:chgData name="mohammad Hosseinabady" userId="6cd969f51f917c9e" providerId="LiveId" clId="{BA1BDAFE-1B4E-49B4-AFD2-0062B710B436}" dt="2022-01-23T18:17:43.926" v="534" actId="47"/>
        <pc:sldMkLst>
          <pc:docMk/>
          <pc:sldMk cId="888458014" sldId="303"/>
        </pc:sldMkLst>
      </pc:sldChg>
      <pc:sldChg chg="del">
        <pc:chgData name="mohammad Hosseinabady" userId="6cd969f51f917c9e" providerId="LiveId" clId="{BA1BDAFE-1B4E-49B4-AFD2-0062B710B436}" dt="2022-01-23T18:17:43.926" v="534" actId="47"/>
        <pc:sldMkLst>
          <pc:docMk/>
          <pc:sldMk cId="3577440620" sldId="305"/>
        </pc:sldMkLst>
      </pc:sldChg>
      <pc:sldChg chg="addSp delSp modSp new mod setBg modClrScheme chgLayout">
        <pc:chgData name="mohammad Hosseinabady" userId="6cd969f51f917c9e" providerId="LiveId" clId="{BA1BDAFE-1B4E-49B4-AFD2-0062B710B436}" dt="2022-01-23T20:32:44.448" v="871" actId="26606"/>
        <pc:sldMkLst>
          <pc:docMk/>
          <pc:sldMk cId="2272249244" sldId="322"/>
        </pc:sldMkLst>
        <pc:spChg chg="add del mod ord">
          <ac:chgData name="mohammad Hosseinabady" userId="6cd969f51f917c9e" providerId="LiveId" clId="{BA1BDAFE-1B4E-49B4-AFD2-0062B710B436}" dt="2022-01-23T20:32:44.448" v="871" actId="26606"/>
          <ac:spMkLst>
            <pc:docMk/>
            <pc:sldMk cId="2272249244" sldId="322"/>
            <ac:spMk id="2" creationId="{AEC72ACA-1838-43B3-AF5C-B864D362F56A}"/>
          </ac:spMkLst>
        </pc:spChg>
        <pc:spChg chg="add del mod ord">
          <ac:chgData name="mohammad Hosseinabady" userId="6cd969f51f917c9e" providerId="LiveId" clId="{BA1BDAFE-1B4E-49B4-AFD2-0062B710B436}" dt="2022-01-23T19:46:05.099" v="559" actId="22"/>
          <ac:spMkLst>
            <pc:docMk/>
            <pc:sldMk cId="2272249244" sldId="322"/>
            <ac:spMk id="3" creationId="{DDAB9B08-E876-46D4-A7C3-450DA75B31E6}"/>
          </ac:spMkLst>
        </pc:spChg>
        <pc:spChg chg="add del mod ord">
          <ac:chgData name="mohammad Hosseinabady" userId="6cd969f51f917c9e" providerId="LiveId" clId="{BA1BDAFE-1B4E-49B4-AFD2-0062B710B436}" dt="2022-01-23T19:45:12.753" v="547" actId="700"/>
          <ac:spMkLst>
            <pc:docMk/>
            <pc:sldMk cId="2272249244" sldId="322"/>
            <ac:spMk id="4" creationId="{B4F1B4C4-25F6-41DA-BC8F-3446A6FD9448}"/>
          </ac:spMkLst>
        </pc:spChg>
        <pc:spChg chg="add del mod ord">
          <ac:chgData name="mohammad Hosseinabady" userId="6cd969f51f917c9e" providerId="LiveId" clId="{BA1BDAFE-1B4E-49B4-AFD2-0062B710B436}" dt="2022-01-23T19:45:12.753" v="547" actId="700"/>
          <ac:spMkLst>
            <pc:docMk/>
            <pc:sldMk cId="2272249244" sldId="322"/>
            <ac:spMk id="5" creationId="{92CD6EEC-1B3A-4CAF-A51B-6F5C3D6227FA}"/>
          </ac:spMkLst>
        </pc:spChg>
        <pc:spChg chg="add">
          <ac:chgData name="mohammad Hosseinabady" userId="6cd969f51f917c9e" providerId="LiveId" clId="{BA1BDAFE-1B4E-49B4-AFD2-0062B710B436}" dt="2022-01-23T20:32:44.448" v="871" actId="26606"/>
          <ac:spMkLst>
            <pc:docMk/>
            <pc:sldMk cId="2272249244" sldId="322"/>
            <ac:spMk id="18" creationId="{5F54226A-15A5-4F46-926F-81F3EC4664A8}"/>
          </ac:spMkLst>
        </pc:spChg>
        <pc:spChg chg="add">
          <ac:chgData name="mohammad Hosseinabady" userId="6cd969f51f917c9e" providerId="LiveId" clId="{BA1BDAFE-1B4E-49B4-AFD2-0062B710B436}" dt="2022-01-23T20:32:44.448" v="871" actId="26606"/>
          <ac:spMkLst>
            <pc:docMk/>
            <pc:sldMk cId="2272249244" sldId="322"/>
            <ac:spMk id="20" creationId="{CFCF670F-3E94-4C8F-95AE-035FB459B9D2}"/>
          </ac:spMkLst>
        </pc:spChg>
        <pc:spChg chg="add">
          <ac:chgData name="mohammad Hosseinabady" userId="6cd969f51f917c9e" providerId="LiveId" clId="{BA1BDAFE-1B4E-49B4-AFD2-0062B710B436}" dt="2022-01-23T20:32:44.448" v="871" actId="26606"/>
          <ac:spMkLst>
            <pc:docMk/>
            <pc:sldMk cId="2272249244" sldId="322"/>
            <ac:spMk id="24" creationId="{2B399A60-3405-4647-A976-4CBC707A9B36}"/>
          </ac:spMkLst>
        </pc:spChg>
        <pc:spChg chg="add">
          <ac:chgData name="mohammad Hosseinabady" userId="6cd969f51f917c9e" providerId="LiveId" clId="{BA1BDAFE-1B4E-49B4-AFD2-0062B710B436}" dt="2022-01-23T20:32:44.448" v="871" actId="26606"/>
          <ac:spMkLst>
            <pc:docMk/>
            <pc:sldMk cId="2272249244" sldId="322"/>
            <ac:spMk id="26" creationId="{FE8FF351-900B-4AA7-B3CB-AA23F3577ED6}"/>
          </ac:spMkLst>
        </pc:spChg>
        <pc:spChg chg="add">
          <ac:chgData name="mohammad Hosseinabady" userId="6cd969f51f917c9e" providerId="LiveId" clId="{BA1BDAFE-1B4E-49B4-AFD2-0062B710B436}" dt="2022-01-23T20:32:44.448" v="871" actId="26606"/>
          <ac:spMkLst>
            <pc:docMk/>
            <pc:sldMk cId="2272249244" sldId="322"/>
            <ac:spMk id="28" creationId="{E0D90A09-10D4-4340-AC70-0AFDB3810B61}"/>
          </ac:spMkLst>
        </pc:spChg>
        <pc:spChg chg="add">
          <ac:chgData name="mohammad Hosseinabady" userId="6cd969f51f917c9e" providerId="LiveId" clId="{BA1BDAFE-1B4E-49B4-AFD2-0062B710B436}" dt="2022-01-23T20:32:44.448" v="871" actId="26606"/>
          <ac:spMkLst>
            <pc:docMk/>
            <pc:sldMk cId="2272249244" sldId="322"/>
            <ac:spMk id="30" creationId="{062DB908-A871-49E3-A635-30ADFEBCFE6B}"/>
          </ac:spMkLst>
        </pc:spChg>
        <pc:spChg chg="add">
          <ac:chgData name="mohammad Hosseinabady" userId="6cd969f51f917c9e" providerId="LiveId" clId="{BA1BDAFE-1B4E-49B4-AFD2-0062B710B436}" dt="2022-01-23T20:32:44.448" v="871" actId="26606"/>
          <ac:spMkLst>
            <pc:docMk/>
            <pc:sldMk cId="2272249244" sldId="322"/>
            <ac:spMk id="32" creationId="{8B2C4FD5-C5A9-45B4-83C5-3310D4EDEB4F}"/>
          </ac:spMkLst>
        </pc:spChg>
        <pc:spChg chg="add">
          <ac:chgData name="mohammad Hosseinabady" userId="6cd969f51f917c9e" providerId="LiveId" clId="{BA1BDAFE-1B4E-49B4-AFD2-0062B710B436}" dt="2022-01-23T20:32:44.448" v="871" actId="26606"/>
          <ac:spMkLst>
            <pc:docMk/>
            <pc:sldMk cId="2272249244" sldId="322"/>
            <ac:spMk id="34" creationId="{3E5F8535-F3B4-43C3-8595-D163FAA6BB2D}"/>
          </ac:spMkLst>
        </pc:spChg>
        <pc:spChg chg="add">
          <ac:chgData name="mohammad Hosseinabady" userId="6cd969f51f917c9e" providerId="LiveId" clId="{BA1BDAFE-1B4E-49B4-AFD2-0062B710B436}" dt="2022-01-23T20:32:44.448" v="871" actId="26606"/>
          <ac:spMkLst>
            <pc:docMk/>
            <pc:sldMk cId="2272249244" sldId="322"/>
            <ac:spMk id="36" creationId="{4F3F6827-0043-4CFE-98A8-95CE1B69B005}"/>
          </ac:spMkLst>
        </pc:spChg>
        <pc:picChg chg="add mod ord">
          <ac:chgData name="mohammad Hosseinabady" userId="6cd969f51f917c9e" providerId="LiveId" clId="{BA1BDAFE-1B4E-49B4-AFD2-0062B710B436}" dt="2022-01-23T20:32:44.448" v="871" actId="26606"/>
          <ac:picMkLst>
            <pc:docMk/>
            <pc:sldMk cId="2272249244" sldId="322"/>
            <ac:picMk id="7" creationId="{0196B209-9675-4D73-B008-199AD95157C6}"/>
          </ac:picMkLst>
        </pc:picChg>
        <pc:picChg chg="add mod">
          <ac:chgData name="mohammad Hosseinabady" userId="6cd969f51f917c9e" providerId="LiveId" clId="{BA1BDAFE-1B4E-49B4-AFD2-0062B710B436}" dt="2022-01-23T20:32:44.448" v="871" actId="26606"/>
          <ac:picMkLst>
            <pc:docMk/>
            <pc:sldMk cId="2272249244" sldId="322"/>
            <ac:picMk id="9" creationId="{377C496B-326B-4FA3-A3E5-B418F9B7E364}"/>
          </ac:picMkLst>
        </pc:picChg>
        <pc:picChg chg="add mod ord">
          <ac:chgData name="mohammad Hosseinabady" userId="6cd969f51f917c9e" providerId="LiveId" clId="{BA1BDAFE-1B4E-49B4-AFD2-0062B710B436}" dt="2022-01-23T20:32:44.448" v="871" actId="26606"/>
          <ac:picMkLst>
            <pc:docMk/>
            <pc:sldMk cId="2272249244" sldId="322"/>
            <ac:picMk id="11" creationId="{C6CDDCBC-3C44-469D-BBFE-CDA7C61F6380}"/>
          </ac:picMkLst>
        </pc:picChg>
        <pc:picChg chg="add mod">
          <ac:chgData name="mohammad Hosseinabady" userId="6cd969f51f917c9e" providerId="LiveId" clId="{BA1BDAFE-1B4E-49B4-AFD2-0062B710B436}" dt="2022-01-23T20:32:44.448" v="871" actId="26606"/>
          <ac:picMkLst>
            <pc:docMk/>
            <pc:sldMk cId="2272249244" sldId="322"/>
            <ac:picMk id="13" creationId="{E95C8C77-965D-4673-BB00-96A6F3006189}"/>
          </ac:picMkLst>
        </pc:picChg>
        <pc:cxnChg chg="add">
          <ac:chgData name="mohammad Hosseinabady" userId="6cd969f51f917c9e" providerId="LiveId" clId="{BA1BDAFE-1B4E-49B4-AFD2-0062B710B436}" dt="2022-01-23T20:32:44.448" v="871" actId="26606"/>
          <ac:cxnSpMkLst>
            <pc:docMk/>
            <pc:sldMk cId="2272249244" sldId="322"/>
            <ac:cxnSpMk id="22" creationId="{90479AEA-6C87-4786-A668-54BF815A73D7}"/>
          </ac:cxnSpMkLst>
        </pc:cxnChg>
      </pc:sldChg>
      <pc:sldChg chg="addSp modSp new mod modAnim">
        <pc:chgData name="mohammad Hosseinabady" userId="6cd969f51f917c9e" providerId="LiveId" clId="{BA1BDAFE-1B4E-49B4-AFD2-0062B710B436}" dt="2022-01-23T20:17:45.803" v="760"/>
        <pc:sldMkLst>
          <pc:docMk/>
          <pc:sldMk cId="1702126884" sldId="323"/>
        </pc:sldMkLst>
        <pc:spChg chg="mod">
          <ac:chgData name="mohammad Hosseinabady" userId="6cd969f51f917c9e" providerId="LiveId" clId="{BA1BDAFE-1B4E-49B4-AFD2-0062B710B436}" dt="2022-01-23T14:57:02.173" v="9" actId="6549"/>
          <ac:spMkLst>
            <pc:docMk/>
            <pc:sldMk cId="1702126884" sldId="323"/>
            <ac:spMk id="2" creationId="{5DA3BB83-D5A4-4E83-9228-8FF60E0970B9}"/>
          </ac:spMkLst>
        </pc:spChg>
        <pc:spChg chg="mod">
          <ac:chgData name="mohammad Hosseinabady" userId="6cd969f51f917c9e" providerId="LiveId" clId="{BA1BDAFE-1B4E-49B4-AFD2-0062B710B436}" dt="2022-01-23T14:57:21.485" v="13" actId="14100"/>
          <ac:spMkLst>
            <pc:docMk/>
            <pc:sldMk cId="1702126884" sldId="323"/>
            <ac:spMk id="3" creationId="{C03B1903-CB4C-4B04-B5A7-FF2145CD0B05}"/>
          </ac:spMkLst>
        </pc:spChg>
        <pc:picChg chg="add mod">
          <ac:chgData name="mohammad Hosseinabady" userId="6cd969f51f917c9e" providerId="LiveId" clId="{BA1BDAFE-1B4E-49B4-AFD2-0062B710B436}" dt="2022-01-23T14:57:46.150" v="24" actId="1076"/>
          <ac:picMkLst>
            <pc:docMk/>
            <pc:sldMk cId="1702126884" sldId="323"/>
            <ac:picMk id="5" creationId="{6E64EA16-276F-455B-A814-C248BD6BAE36}"/>
          </ac:picMkLst>
        </pc:picChg>
        <pc:picChg chg="add mod">
          <ac:chgData name="mohammad Hosseinabady" userId="6cd969f51f917c9e" providerId="LiveId" clId="{BA1BDAFE-1B4E-49B4-AFD2-0062B710B436}" dt="2022-01-23T14:57:47.955" v="25" actId="1076"/>
          <ac:picMkLst>
            <pc:docMk/>
            <pc:sldMk cId="1702126884" sldId="323"/>
            <ac:picMk id="7" creationId="{90545FEA-A5F9-4E8A-8D9A-D7A2DF5A3FE0}"/>
          </ac:picMkLst>
        </pc:picChg>
      </pc:sldChg>
      <pc:sldChg chg="new del">
        <pc:chgData name="mohammad Hosseinabady" userId="6cd969f51f917c9e" providerId="LiveId" clId="{BA1BDAFE-1B4E-49B4-AFD2-0062B710B436}" dt="2022-01-23T14:59:55.760" v="27" actId="680"/>
        <pc:sldMkLst>
          <pc:docMk/>
          <pc:sldMk cId="775599870" sldId="324"/>
        </pc:sldMkLst>
      </pc:sldChg>
      <pc:sldChg chg="addSp delSp modSp add mod modAnim">
        <pc:chgData name="mohammad Hosseinabady" userId="6cd969f51f917c9e" providerId="LiveId" clId="{BA1BDAFE-1B4E-49B4-AFD2-0062B710B436}" dt="2022-01-23T20:17:58.899" v="762"/>
        <pc:sldMkLst>
          <pc:docMk/>
          <pc:sldMk cId="1305475346" sldId="324"/>
        </pc:sldMkLst>
        <pc:spChg chg="del">
          <ac:chgData name="mohammad Hosseinabady" userId="6cd969f51f917c9e" providerId="LiveId" clId="{BA1BDAFE-1B4E-49B4-AFD2-0062B710B436}" dt="2022-01-23T15:00:05.954" v="31" actId="478"/>
          <ac:spMkLst>
            <pc:docMk/>
            <pc:sldMk cId="1305475346" sldId="324"/>
            <ac:spMk id="3" creationId="{C03B1903-CB4C-4B04-B5A7-FF2145CD0B05}"/>
          </ac:spMkLst>
        </pc:spChg>
        <pc:spChg chg="add del mod">
          <ac:chgData name="mohammad Hosseinabady" userId="6cd969f51f917c9e" providerId="LiveId" clId="{BA1BDAFE-1B4E-49B4-AFD2-0062B710B436}" dt="2022-01-23T15:01:02.826" v="32" actId="1032"/>
          <ac:spMkLst>
            <pc:docMk/>
            <pc:sldMk cId="1305475346" sldId="324"/>
            <ac:spMk id="6" creationId="{A61789EB-314E-449C-8B0B-2B988E257689}"/>
          </ac:spMkLst>
        </pc:spChg>
        <pc:spChg chg="add del mod">
          <ac:chgData name="mohammad Hosseinabady" userId="6cd969f51f917c9e" providerId="LiveId" clId="{BA1BDAFE-1B4E-49B4-AFD2-0062B710B436}" dt="2022-01-23T15:54:54.155" v="76" actId="478"/>
          <ac:spMkLst>
            <pc:docMk/>
            <pc:sldMk cId="1305475346" sldId="324"/>
            <ac:spMk id="9" creationId="{267449B5-D5E2-4768-9DD1-E05FAF9DE0D4}"/>
          </ac:spMkLst>
        </pc:spChg>
        <pc:spChg chg="add del mod">
          <ac:chgData name="mohammad Hosseinabady" userId="6cd969f51f917c9e" providerId="LiveId" clId="{BA1BDAFE-1B4E-49B4-AFD2-0062B710B436}" dt="2022-01-23T15:55:14.299" v="79" actId="478"/>
          <ac:spMkLst>
            <pc:docMk/>
            <pc:sldMk cId="1305475346" sldId="324"/>
            <ac:spMk id="11" creationId="{D712171B-9E6C-4E62-AAE2-8562483592F4}"/>
          </ac:spMkLst>
        </pc:spChg>
        <pc:spChg chg="add mod">
          <ac:chgData name="mohammad Hosseinabady" userId="6cd969f51f917c9e" providerId="LiveId" clId="{BA1BDAFE-1B4E-49B4-AFD2-0062B710B436}" dt="2022-01-23T15:56:57.850" v="110" actId="20577"/>
          <ac:spMkLst>
            <pc:docMk/>
            <pc:sldMk cId="1305475346" sldId="324"/>
            <ac:spMk id="14" creationId="{DBCAEC5F-6E28-4A81-B63D-D9AEC0132730}"/>
          </ac:spMkLst>
        </pc:spChg>
        <pc:spChg chg="add mod">
          <ac:chgData name="mohammad Hosseinabady" userId="6cd969f51f917c9e" providerId="LiveId" clId="{BA1BDAFE-1B4E-49B4-AFD2-0062B710B436}" dt="2022-01-23T15:57:07.099" v="120" actId="20577"/>
          <ac:spMkLst>
            <pc:docMk/>
            <pc:sldMk cId="1305475346" sldId="324"/>
            <ac:spMk id="15" creationId="{B69BE5D1-C731-4955-BC1E-736E99129C42}"/>
          </ac:spMkLst>
        </pc:spChg>
        <pc:graphicFrameChg chg="add del mod modGraphic">
          <ac:chgData name="mohammad Hosseinabady" userId="6cd969f51f917c9e" providerId="LiveId" clId="{BA1BDAFE-1B4E-49B4-AFD2-0062B710B436}" dt="2022-01-23T15:55:11.808" v="78" actId="478"/>
          <ac:graphicFrameMkLst>
            <pc:docMk/>
            <pc:sldMk cId="1305475346" sldId="324"/>
            <ac:graphicFrameMk id="8" creationId="{9F8F503C-5CF3-4639-B839-9E486C7F85F8}"/>
          </ac:graphicFrameMkLst>
        </pc:graphicFrameChg>
        <pc:picChg chg="del">
          <ac:chgData name="mohammad Hosseinabady" userId="6cd969f51f917c9e" providerId="LiveId" clId="{BA1BDAFE-1B4E-49B4-AFD2-0062B710B436}" dt="2022-01-23T15:00:02.167" v="29" actId="478"/>
          <ac:picMkLst>
            <pc:docMk/>
            <pc:sldMk cId="1305475346" sldId="324"/>
            <ac:picMk id="5" creationId="{6E64EA16-276F-455B-A814-C248BD6BAE36}"/>
          </ac:picMkLst>
        </pc:picChg>
        <pc:picChg chg="del">
          <ac:chgData name="mohammad Hosseinabady" userId="6cd969f51f917c9e" providerId="LiveId" clId="{BA1BDAFE-1B4E-49B4-AFD2-0062B710B436}" dt="2022-01-23T15:00:02.950" v="30" actId="478"/>
          <ac:picMkLst>
            <pc:docMk/>
            <pc:sldMk cId="1305475346" sldId="324"/>
            <ac:picMk id="7" creationId="{90545FEA-A5F9-4E8A-8D9A-D7A2DF5A3FE0}"/>
          </ac:picMkLst>
        </pc:picChg>
        <pc:picChg chg="add mod">
          <ac:chgData name="mohammad Hosseinabady" userId="6cd969f51f917c9e" providerId="LiveId" clId="{BA1BDAFE-1B4E-49B4-AFD2-0062B710B436}" dt="2022-01-23T15:56:36.489" v="87" actId="1076"/>
          <ac:picMkLst>
            <pc:docMk/>
            <pc:sldMk cId="1305475346" sldId="324"/>
            <ac:picMk id="13" creationId="{CB672C19-49C1-4F47-A3FF-F189041D7B86}"/>
          </ac:picMkLst>
        </pc:picChg>
        <pc:picChg chg="add del">
          <ac:chgData name="mohammad Hosseinabady" userId="6cd969f51f917c9e" providerId="LiveId" clId="{BA1BDAFE-1B4E-49B4-AFD2-0062B710B436}" dt="2022-01-23T15:03:39.137" v="45"/>
          <ac:picMkLst>
            <pc:docMk/>
            <pc:sldMk cId="1305475346" sldId="324"/>
            <ac:picMk id="1026" creationId="{3A0C7548-A38E-4D92-9940-463A58A9A43D}"/>
          </ac:picMkLst>
        </pc:picChg>
        <pc:picChg chg="add mod">
          <ac:chgData name="mohammad Hosseinabady" userId="6cd969f51f917c9e" providerId="LiveId" clId="{BA1BDAFE-1B4E-49B4-AFD2-0062B710B436}" dt="2022-01-23T15:56:35.809" v="86" actId="1076"/>
          <ac:picMkLst>
            <pc:docMk/>
            <pc:sldMk cId="1305475346" sldId="324"/>
            <ac:picMk id="1028" creationId="{19605A08-169B-4141-A293-6F56AB4E1906}"/>
          </ac:picMkLst>
        </pc:picChg>
      </pc:sldChg>
      <pc:sldChg chg="addSp delSp modSp add mod">
        <pc:chgData name="mohammad Hosseinabady" userId="6cd969f51f917c9e" providerId="LiveId" clId="{BA1BDAFE-1B4E-49B4-AFD2-0062B710B436}" dt="2022-01-23T16:09:37.867" v="153" actId="478"/>
        <pc:sldMkLst>
          <pc:docMk/>
          <pc:sldMk cId="1756197671" sldId="325"/>
        </pc:sldMkLst>
        <pc:spChg chg="mod">
          <ac:chgData name="mohammad Hosseinabady" userId="6cd969f51f917c9e" providerId="LiveId" clId="{BA1BDAFE-1B4E-49B4-AFD2-0062B710B436}" dt="2022-01-23T16:07:38.531" v="138" actId="108"/>
          <ac:spMkLst>
            <pc:docMk/>
            <pc:sldMk cId="1756197671" sldId="325"/>
            <ac:spMk id="2" creationId="{5DA3BB83-D5A4-4E83-9228-8FF60E0970B9}"/>
          </ac:spMkLst>
        </pc:spChg>
        <pc:spChg chg="add del mod">
          <ac:chgData name="mohammad Hosseinabady" userId="6cd969f51f917c9e" providerId="LiveId" clId="{BA1BDAFE-1B4E-49B4-AFD2-0062B710B436}" dt="2022-01-23T16:09:37.867" v="153" actId="478"/>
          <ac:spMkLst>
            <pc:docMk/>
            <pc:sldMk cId="1756197671" sldId="325"/>
            <ac:spMk id="7" creationId="{688A8595-CED1-42FD-8823-22E207613FFF}"/>
          </ac:spMkLst>
        </pc:spChg>
        <pc:spChg chg="del">
          <ac:chgData name="mohammad Hosseinabady" userId="6cd969f51f917c9e" providerId="LiveId" clId="{BA1BDAFE-1B4E-49B4-AFD2-0062B710B436}" dt="2022-01-23T15:57:47.756" v="123" actId="478"/>
          <ac:spMkLst>
            <pc:docMk/>
            <pc:sldMk cId="1756197671" sldId="325"/>
            <ac:spMk id="14" creationId="{DBCAEC5F-6E28-4A81-B63D-D9AEC0132730}"/>
          </ac:spMkLst>
        </pc:spChg>
        <pc:spChg chg="del">
          <ac:chgData name="mohammad Hosseinabady" userId="6cd969f51f917c9e" providerId="LiveId" clId="{BA1BDAFE-1B4E-49B4-AFD2-0062B710B436}" dt="2022-01-23T15:57:49.725" v="125" actId="478"/>
          <ac:spMkLst>
            <pc:docMk/>
            <pc:sldMk cId="1756197671" sldId="325"/>
            <ac:spMk id="15" creationId="{B69BE5D1-C731-4955-BC1E-736E99129C42}"/>
          </ac:spMkLst>
        </pc:spChg>
        <pc:picChg chg="add del mod">
          <ac:chgData name="mohammad Hosseinabady" userId="6cd969f51f917c9e" providerId="LiveId" clId="{BA1BDAFE-1B4E-49B4-AFD2-0062B710B436}" dt="2022-01-23T16:06:39.212" v="129" actId="478"/>
          <ac:picMkLst>
            <pc:docMk/>
            <pc:sldMk cId="1756197671" sldId="325"/>
            <ac:picMk id="4" creationId="{6BE9AE18-B434-42F4-976D-161645F4CBE2}"/>
          </ac:picMkLst>
        </pc:picChg>
        <pc:picChg chg="add mod">
          <ac:chgData name="mohammad Hosseinabady" userId="6cd969f51f917c9e" providerId="LiveId" clId="{BA1BDAFE-1B4E-49B4-AFD2-0062B710B436}" dt="2022-01-23T16:07:23.441" v="135" actId="1076"/>
          <ac:picMkLst>
            <pc:docMk/>
            <pc:sldMk cId="1756197671" sldId="325"/>
            <ac:picMk id="6" creationId="{82C2B489-E9D3-4442-AA2C-92C673012E19}"/>
          </ac:picMkLst>
        </pc:picChg>
        <pc:picChg chg="del">
          <ac:chgData name="mohammad Hosseinabady" userId="6cd969f51f917c9e" providerId="LiveId" clId="{BA1BDAFE-1B4E-49B4-AFD2-0062B710B436}" dt="2022-01-23T15:57:48.556" v="124" actId="478"/>
          <ac:picMkLst>
            <pc:docMk/>
            <pc:sldMk cId="1756197671" sldId="325"/>
            <ac:picMk id="13" creationId="{CB672C19-49C1-4F47-A3FF-F189041D7B86}"/>
          </ac:picMkLst>
        </pc:picChg>
        <pc:picChg chg="del">
          <ac:chgData name="mohammad Hosseinabady" userId="6cd969f51f917c9e" providerId="LiveId" clId="{BA1BDAFE-1B4E-49B4-AFD2-0062B710B436}" dt="2022-01-23T15:57:46.458" v="122" actId="478"/>
          <ac:picMkLst>
            <pc:docMk/>
            <pc:sldMk cId="1756197671" sldId="325"/>
            <ac:picMk id="1028" creationId="{19605A08-169B-4141-A293-6F56AB4E1906}"/>
          </ac:picMkLst>
        </pc:picChg>
      </pc:sldChg>
      <pc:sldChg chg="addSp modSp add mod modAnim">
        <pc:chgData name="mohammad Hosseinabady" userId="6cd969f51f917c9e" providerId="LiveId" clId="{BA1BDAFE-1B4E-49B4-AFD2-0062B710B436}" dt="2022-01-23T20:24:38.373" v="804"/>
        <pc:sldMkLst>
          <pc:docMk/>
          <pc:sldMk cId="1732669388" sldId="326"/>
        </pc:sldMkLst>
        <pc:spChg chg="mod">
          <ac:chgData name="mohammad Hosseinabady" userId="6cd969f51f917c9e" providerId="LiveId" clId="{BA1BDAFE-1B4E-49B4-AFD2-0062B710B436}" dt="2022-01-23T16:09:31.531" v="152" actId="6549"/>
          <ac:spMkLst>
            <pc:docMk/>
            <pc:sldMk cId="1732669388" sldId="326"/>
            <ac:spMk id="2" creationId="{5DA3BB83-D5A4-4E83-9228-8FF60E0970B9}"/>
          </ac:spMkLst>
        </pc:spChg>
        <pc:spChg chg="mod">
          <ac:chgData name="mohammad Hosseinabady" userId="6cd969f51f917c9e" providerId="LiveId" clId="{BA1BDAFE-1B4E-49B4-AFD2-0062B710B436}" dt="2022-01-23T20:23:13.521" v="792" actId="208"/>
          <ac:spMkLst>
            <pc:docMk/>
            <pc:sldMk cId="1732669388" sldId="326"/>
            <ac:spMk id="7" creationId="{688A8595-CED1-42FD-8823-22E207613FFF}"/>
          </ac:spMkLst>
        </pc:spChg>
        <pc:spChg chg="add mod">
          <ac:chgData name="mohammad Hosseinabady" userId="6cd969f51f917c9e" providerId="LiveId" clId="{BA1BDAFE-1B4E-49B4-AFD2-0062B710B436}" dt="2022-01-23T20:22:11.829" v="783" actId="1076"/>
          <ac:spMkLst>
            <pc:docMk/>
            <pc:sldMk cId="1732669388" sldId="326"/>
            <ac:spMk id="8" creationId="{13570B62-4B1C-481E-A7E3-002F890D22C7}"/>
          </ac:spMkLst>
        </pc:spChg>
        <pc:spChg chg="add mod">
          <ac:chgData name="mohammad Hosseinabady" userId="6cd969f51f917c9e" providerId="LiveId" clId="{BA1BDAFE-1B4E-49B4-AFD2-0062B710B436}" dt="2022-01-23T20:22:43.356" v="789" actId="14100"/>
          <ac:spMkLst>
            <pc:docMk/>
            <pc:sldMk cId="1732669388" sldId="326"/>
            <ac:spMk id="10" creationId="{95D847CD-C0CD-446C-9FFD-649FAC5B9374}"/>
          </ac:spMkLst>
        </pc:spChg>
        <pc:spChg chg="add mod">
          <ac:chgData name="mohammad Hosseinabady" userId="6cd969f51f917c9e" providerId="LiveId" clId="{BA1BDAFE-1B4E-49B4-AFD2-0062B710B436}" dt="2022-01-23T20:24:10.487" v="797" actId="14100"/>
          <ac:spMkLst>
            <pc:docMk/>
            <pc:sldMk cId="1732669388" sldId="326"/>
            <ac:spMk id="13" creationId="{181AE16A-D456-48D9-8305-0DC24623A0F2}"/>
          </ac:spMkLst>
        </pc:spChg>
        <pc:spChg chg="add mod">
          <ac:chgData name="mohammad Hosseinabady" userId="6cd969f51f917c9e" providerId="LiveId" clId="{BA1BDAFE-1B4E-49B4-AFD2-0062B710B436}" dt="2022-01-23T20:24:26.059" v="801" actId="14100"/>
          <ac:spMkLst>
            <pc:docMk/>
            <pc:sldMk cId="1732669388" sldId="326"/>
            <ac:spMk id="16" creationId="{E315D6B1-6DF2-4556-BE52-8A7DA5E5C660}"/>
          </ac:spMkLst>
        </pc:spChg>
        <pc:picChg chg="add mod ord modCrop">
          <ac:chgData name="mohammad Hosseinabady" userId="6cd969f51f917c9e" providerId="LiveId" clId="{BA1BDAFE-1B4E-49B4-AFD2-0062B710B436}" dt="2022-01-23T20:20:51.813" v="772" actId="167"/>
          <ac:picMkLst>
            <pc:docMk/>
            <pc:sldMk cId="1732669388" sldId="326"/>
            <ac:picMk id="5" creationId="{4D69AA21-837E-43E7-A645-0BC1B2A7FCC4}"/>
          </ac:picMkLst>
        </pc:picChg>
        <pc:picChg chg="mod ord modCrop">
          <ac:chgData name="mohammad Hosseinabady" userId="6cd969f51f917c9e" providerId="LiveId" clId="{BA1BDAFE-1B4E-49B4-AFD2-0062B710B436}" dt="2022-01-23T20:20:58.432" v="773" actId="167"/>
          <ac:picMkLst>
            <pc:docMk/>
            <pc:sldMk cId="1732669388" sldId="326"/>
            <ac:picMk id="6" creationId="{82C2B489-E9D3-4442-AA2C-92C673012E19}"/>
          </ac:picMkLst>
        </pc:picChg>
        <pc:cxnChg chg="add mod">
          <ac:chgData name="mohammad Hosseinabady" userId="6cd969f51f917c9e" providerId="LiveId" clId="{BA1BDAFE-1B4E-49B4-AFD2-0062B710B436}" dt="2022-01-23T20:22:47.307" v="790" actId="14100"/>
          <ac:cxnSpMkLst>
            <pc:docMk/>
            <pc:sldMk cId="1732669388" sldId="326"/>
            <ac:cxnSpMk id="9" creationId="{F2222973-403B-4168-B4A6-6E8AE490F04A}"/>
          </ac:cxnSpMkLst>
        </pc:cxnChg>
        <pc:cxnChg chg="add mod">
          <ac:chgData name="mohammad Hosseinabady" userId="6cd969f51f917c9e" providerId="LiveId" clId="{BA1BDAFE-1B4E-49B4-AFD2-0062B710B436}" dt="2022-01-23T20:24:30.958" v="802" actId="108"/>
          <ac:cxnSpMkLst>
            <pc:docMk/>
            <pc:sldMk cId="1732669388" sldId="326"/>
            <ac:cxnSpMk id="15" creationId="{076E5908-F84C-4236-B107-F1BD35A36ED4}"/>
          </ac:cxnSpMkLst>
        </pc:cxnChg>
      </pc:sldChg>
      <pc:sldChg chg="addSp modSp add mod modAnim">
        <pc:chgData name="mohammad Hosseinabady" userId="6cd969f51f917c9e" providerId="LiveId" clId="{BA1BDAFE-1B4E-49B4-AFD2-0062B710B436}" dt="2022-01-23T20:27:42.628" v="842"/>
        <pc:sldMkLst>
          <pc:docMk/>
          <pc:sldMk cId="1179352153" sldId="327"/>
        </pc:sldMkLst>
        <pc:spChg chg="mod">
          <ac:chgData name="mohammad Hosseinabady" userId="6cd969f51f917c9e" providerId="LiveId" clId="{BA1BDAFE-1B4E-49B4-AFD2-0062B710B436}" dt="2022-01-23T16:10:17.419" v="167" actId="115"/>
          <ac:spMkLst>
            <pc:docMk/>
            <pc:sldMk cId="1179352153" sldId="327"/>
            <ac:spMk id="2" creationId="{5DA3BB83-D5A4-4E83-9228-8FF60E0970B9}"/>
          </ac:spMkLst>
        </pc:spChg>
        <pc:spChg chg="mod">
          <ac:chgData name="mohammad Hosseinabady" userId="6cd969f51f917c9e" providerId="LiveId" clId="{BA1BDAFE-1B4E-49B4-AFD2-0062B710B436}" dt="2022-01-23T20:26:27.942" v="825" actId="208"/>
          <ac:spMkLst>
            <pc:docMk/>
            <pc:sldMk cId="1179352153" sldId="327"/>
            <ac:spMk id="7" creationId="{688A8595-CED1-42FD-8823-22E207613FFF}"/>
          </ac:spMkLst>
        </pc:spChg>
        <pc:spChg chg="add mod">
          <ac:chgData name="mohammad Hosseinabady" userId="6cd969f51f917c9e" providerId="LiveId" clId="{BA1BDAFE-1B4E-49B4-AFD2-0062B710B436}" dt="2022-01-23T20:26:11.090" v="820" actId="20577"/>
          <ac:spMkLst>
            <pc:docMk/>
            <pc:sldMk cId="1179352153" sldId="327"/>
            <ac:spMk id="8" creationId="{71A83689-C05B-4749-9699-F927BEF2FD27}"/>
          </ac:spMkLst>
        </pc:spChg>
        <pc:spChg chg="add mod">
          <ac:chgData name="mohammad Hosseinabady" userId="6cd969f51f917c9e" providerId="LiveId" clId="{BA1BDAFE-1B4E-49B4-AFD2-0062B710B436}" dt="2022-01-23T20:26:24.052" v="824" actId="14100"/>
          <ac:spMkLst>
            <pc:docMk/>
            <pc:sldMk cId="1179352153" sldId="327"/>
            <ac:spMk id="10" creationId="{B1A80301-4AF3-479B-AA6A-04297ED9C212}"/>
          </ac:spMkLst>
        </pc:spChg>
        <pc:spChg chg="add mod">
          <ac:chgData name="mohammad Hosseinabady" userId="6cd969f51f917c9e" providerId="LiveId" clId="{BA1BDAFE-1B4E-49B4-AFD2-0062B710B436}" dt="2022-01-23T20:27:15.321" v="834" actId="14100"/>
          <ac:spMkLst>
            <pc:docMk/>
            <pc:sldMk cId="1179352153" sldId="327"/>
            <ac:spMk id="12" creationId="{6B475776-7C52-4B8E-8B91-A827E3E33454}"/>
          </ac:spMkLst>
        </pc:spChg>
        <pc:spChg chg="add mod">
          <ac:chgData name="mohammad Hosseinabady" userId="6cd969f51f917c9e" providerId="LiveId" clId="{BA1BDAFE-1B4E-49B4-AFD2-0062B710B436}" dt="2022-01-23T20:27:28.892" v="840" actId="14100"/>
          <ac:spMkLst>
            <pc:docMk/>
            <pc:sldMk cId="1179352153" sldId="327"/>
            <ac:spMk id="14" creationId="{069F1EB8-0324-4926-BB75-42B6B09249E7}"/>
          </ac:spMkLst>
        </pc:spChg>
        <pc:picChg chg="add mod ord modCrop">
          <ac:chgData name="mohammad Hosseinabady" userId="6cd969f51f917c9e" providerId="LiveId" clId="{BA1BDAFE-1B4E-49B4-AFD2-0062B710B436}" dt="2022-01-23T20:25:42.429" v="812" actId="167"/>
          <ac:picMkLst>
            <pc:docMk/>
            <pc:sldMk cId="1179352153" sldId="327"/>
            <ac:picMk id="5" creationId="{1EFB0B02-B3F4-4602-BD87-EE27ACD665C0}"/>
          </ac:picMkLst>
        </pc:picChg>
        <pc:picChg chg="mod ord modCrop">
          <ac:chgData name="mohammad Hosseinabady" userId="6cd969f51f917c9e" providerId="LiveId" clId="{BA1BDAFE-1B4E-49B4-AFD2-0062B710B436}" dt="2022-01-23T20:25:42.429" v="812" actId="167"/>
          <ac:picMkLst>
            <pc:docMk/>
            <pc:sldMk cId="1179352153" sldId="327"/>
            <ac:picMk id="6" creationId="{82C2B489-E9D3-4442-AA2C-92C673012E19}"/>
          </ac:picMkLst>
        </pc:picChg>
        <pc:cxnChg chg="add mod">
          <ac:chgData name="mohammad Hosseinabady" userId="6cd969f51f917c9e" providerId="LiveId" clId="{BA1BDAFE-1B4E-49B4-AFD2-0062B710B436}" dt="2022-01-23T20:26:34.833" v="827" actId="1582"/>
          <ac:cxnSpMkLst>
            <pc:docMk/>
            <pc:sldMk cId="1179352153" sldId="327"/>
            <ac:cxnSpMk id="9" creationId="{19535D49-4DE9-4CE8-BFF6-5D5260E611CF}"/>
          </ac:cxnSpMkLst>
        </pc:cxnChg>
        <pc:cxnChg chg="add mod">
          <ac:chgData name="mohammad Hosseinabady" userId="6cd969f51f917c9e" providerId="LiveId" clId="{BA1BDAFE-1B4E-49B4-AFD2-0062B710B436}" dt="2022-01-23T20:27:33.011" v="841" actId="14100"/>
          <ac:cxnSpMkLst>
            <pc:docMk/>
            <pc:sldMk cId="1179352153" sldId="327"/>
            <ac:cxnSpMk id="13" creationId="{32B18A02-0CE1-4B14-A841-06D0350AB350}"/>
          </ac:cxnSpMkLst>
        </pc:cxnChg>
      </pc:sldChg>
      <pc:sldChg chg="modSp add del mod">
        <pc:chgData name="mohammad Hosseinabady" userId="6cd969f51f917c9e" providerId="LiveId" clId="{BA1BDAFE-1B4E-49B4-AFD2-0062B710B436}" dt="2022-01-23T20:28:36.837" v="843" actId="47"/>
        <pc:sldMkLst>
          <pc:docMk/>
          <pc:sldMk cId="3242363250" sldId="328"/>
        </pc:sldMkLst>
        <pc:spChg chg="mod">
          <ac:chgData name="mohammad Hosseinabady" userId="6cd969f51f917c9e" providerId="LiveId" clId="{BA1BDAFE-1B4E-49B4-AFD2-0062B710B436}" dt="2022-01-23T16:10:13.426" v="166" actId="115"/>
          <ac:spMkLst>
            <pc:docMk/>
            <pc:sldMk cId="3242363250" sldId="328"/>
            <ac:spMk id="2" creationId="{5DA3BB83-D5A4-4E83-9228-8FF60E0970B9}"/>
          </ac:spMkLst>
        </pc:spChg>
        <pc:spChg chg="mod">
          <ac:chgData name="mohammad Hosseinabady" userId="6cd969f51f917c9e" providerId="LiveId" clId="{BA1BDAFE-1B4E-49B4-AFD2-0062B710B436}" dt="2022-01-23T18:48:59.950" v="542" actId="14100"/>
          <ac:spMkLst>
            <pc:docMk/>
            <pc:sldMk cId="3242363250" sldId="328"/>
            <ac:spMk id="7" creationId="{688A8595-CED1-42FD-8823-22E207613FFF}"/>
          </ac:spMkLst>
        </pc:spChg>
      </pc:sldChg>
      <pc:sldChg chg="modSp add mod">
        <pc:chgData name="mohammad Hosseinabady" userId="6cd969f51f917c9e" providerId="LiveId" clId="{BA1BDAFE-1B4E-49B4-AFD2-0062B710B436}" dt="2022-01-23T18:49:17.660" v="544" actId="14100"/>
        <pc:sldMkLst>
          <pc:docMk/>
          <pc:sldMk cId="561681389" sldId="329"/>
        </pc:sldMkLst>
        <pc:spChg chg="mod">
          <ac:chgData name="mohammad Hosseinabady" userId="6cd969f51f917c9e" providerId="LiveId" clId="{BA1BDAFE-1B4E-49B4-AFD2-0062B710B436}" dt="2022-01-23T16:10:36.093" v="172" actId="6549"/>
          <ac:spMkLst>
            <pc:docMk/>
            <pc:sldMk cId="561681389" sldId="329"/>
            <ac:spMk id="2" creationId="{5DA3BB83-D5A4-4E83-9228-8FF60E0970B9}"/>
          </ac:spMkLst>
        </pc:spChg>
        <pc:spChg chg="mod">
          <ac:chgData name="mohammad Hosseinabady" userId="6cd969f51f917c9e" providerId="LiveId" clId="{BA1BDAFE-1B4E-49B4-AFD2-0062B710B436}" dt="2022-01-23T18:49:17.660" v="544" actId="14100"/>
          <ac:spMkLst>
            <pc:docMk/>
            <pc:sldMk cId="561681389" sldId="329"/>
            <ac:spMk id="7" creationId="{688A8595-CED1-42FD-8823-22E207613FFF}"/>
          </ac:spMkLst>
        </pc:spChg>
      </pc:sldChg>
      <pc:sldChg chg="addSp delSp modSp add mod modAnim">
        <pc:chgData name="mohammad Hosseinabady" userId="6cd969f51f917c9e" providerId="LiveId" clId="{BA1BDAFE-1B4E-49B4-AFD2-0062B710B436}" dt="2022-01-23T20:29:16.577" v="855"/>
        <pc:sldMkLst>
          <pc:docMk/>
          <pc:sldMk cId="1141943312" sldId="330"/>
        </pc:sldMkLst>
        <pc:spChg chg="mod">
          <ac:chgData name="mohammad Hosseinabady" userId="6cd969f51f917c9e" providerId="LiveId" clId="{BA1BDAFE-1B4E-49B4-AFD2-0062B710B436}" dt="2022-01-23T16:15:59.465" v="254" actId="14100"/>
          <ac:spMkLst>
            <pc:docMk/>
            <pc:sldMk cId="1141943312" sldId="330"/>
            <ac:spMk id="2" creationId="{5DA3BB83-D5A4-4E83-9228-8FF60E0970B9}"/>
          </ac:spMkLst>
        </pc:spChg>
        <pc:spChg chg="del">
          <ac:chgData name="mohammad Hosseinabady" userId="6cd969f51f917c9e" providerId="LiveId" clId="{BA1BDAFE-1B4E-49B4-AFD2-0062B710B436}" dt="2022-01-23T16:11:56.082" v="179" actId="478"/>
          <ac:spMkLst>
            <pc:docMk/>
            <pc:sldMk cId="1141943312" sldId="330"/>
            <ac:spMk id="7" creationId="{688A8595-CED1-42FD-8823-22E207613FFF}"/>
          </ac:spMkLst>
        </pc:spChg>
        <pc:spChg chg="add del mod">
          <ac:chgData name="mohammad Hosseinabady" userId="6cd969f51f917c9e" providerId="LiveId" clId="{BA1BDAFE-1B4E-49B4-AFD2-0062B710B436}" dt="2022-01-23T16:12:16.635" v="182" actId="478"/>
          <ac:spMkLst>
            <pc:docMk/>
            <pc:sldMk cId="1141943312" sldId="330"/>
            <ac:spMk id="8" creationId="{3CF1BBDA-0E06-45AE-8BA8-886C1BF3BAD0}"/>
          </ac:spMkLst>
        </pc:spChg>
        <pc:spChg chg="add mod">
          <ac:chgData name="mohammad Hosseinabady" userId="6cd969f51f917c9e" providerId="LiveId" clId="{BA1BDAFE-1B4E-49B4-AFD2-0062B710B436}" dt="2022-01-23T16:44:48.123" v="533" actId="1076"/>
          <ac:spMkLst>
            <pc:docMk/>
            <pc:sldMk cId="1141943312" sldId="330"/>
            <ac:spMk id="10" creationId="{149AD660-05F6-4F75-9B9E-884C46B980EC}"/>
          </ac:spMkLst>
        </pc:spChg>
        <pc:spChg chg="add mod">
          <ac:chgData name="mohammad Hosseinabady" userId="6cd969f51f917c9e" providerId="LiveId" clId="{BA1BDAFE-1B4E-49B4-AFD2-0062B710B436}" dt="2022-01-23T16:43:13.472" v="456" actId="20577"/>
          <ac:spMkLst>
            <pc:docMk/>
            <pc:sldMk cId="1141943312" sldId="330"/>
            <ac:spMk id="11" creationId="{7A9B0788-805C-45A4-8605-20CFC0D2F863}"/>
          </ac:spMkLst>
        </pc:spChg>
        <pc:spChg chg="add mod">
          <ac:chgData name="mohammad Hosseinabady" userId="6cd969f51f917c9e" providerId="LiveId" clId="{BA1BDAFE-1B4E-49B4-AFD2-0062B710B436}" dt="2022-01-23T16:43:06.300" v="454" actId="20577"/>
          <ac:spMkLst>
            <pc:docMk/>
            <pc:sldMk cId="1141943312" sldId="330"/>
            <ac:spMk id="12" creationId="{5FC2D2AA-1D7F-4656-A0C4-750DE65B4BC1}"/>
          </ac:spMkLst>
        </pc:spChg>
        <pc:spChg chg="add mod">
          <ac:chgData name="mohammad Hosseinabady" userId="6cd969f51f917c9e" providerId="LiveId" clId="{BA1BDAFE-1B4E-49B4-AFD2-0062B710B436}" dt="2022-01-23T16:43:20.604" v="457" actId="404"/>
          <ac:spMkLst>
            <pc:docMk/>
            <pc:sldMk cId="1141943312" sldId="330"/>
            <ac:spMk id="13" creationId="{C5250887-DD34-4103-A125-991D2D0DDF11}"/>
          </ac:spMkLst>
        </pc:spChg>
        <pc:spChg chg="add mod">
          <ac:chgData name="mohammad Hosseinabady" userId="6cd969f51f917c9e" providerId="LiveId" clId="{BA1BDAFE-1B4E-49B4-AFD2-0062B710B436}" dt="2022-01-23T16:15:41.687" v="251" actId="208"/>
          <ac:spMkLst>
            <pc:docMk/>
            <pc:sldMk cId="1141943312" sldId="330"/>
            <ac:spMk id="14" creationId="{C9382801-01C7-4E53-A1DC-C7AD1B4872DD}"/>
          </ac:spMkLst>
        </pc:spChg>
        <pc:spChg chg="add mod">
          <ac:chgData name="mohammad Hosseinabady" userId="6cd969f51f917c9e" providerId="LiveId" clId="{BA1BDAFE-1B4E-49B4-AFD2-0062B710B436}" dt="2022-01-23T16:44:38.300" v="531" actId="6549"/>
          <ac:spMkLst>
            <pc:docMk/>
            <pc:sldMk cId="1141943312" sldId="330"/>
            <ac:spMk id="15" creationId="{0AEA054D-E677-4B78-B9B2-5DDF74C06489}"/>
          </ac:spMkLst>
        </pc:spChg>
        <pc:picChg chg="add mod">
          <ac:chgData name="mohammad Hosseinabady" userId="6cd969f51f917c9e" providerId="LiveId" clId="{BA1BDAFE-1B4E-49B4-AFD2-0062B710B436}" dt="2022-01-23T16:12:32.017" v="187" actId="1076"/>
          <ac:picMkLst>
            <pc:docMk/>
            <pc:sldMk cId="1141943312" sldId="330"/>
            <ac:picMk id="5" creationId="{1C919FB2-6DB3-48DC-911D-760F964DECA4}"/>
          </ac:picMkLst>
        </pc:picChg>
        <pc:picChg chg="del">
          <ac:chgData name="mohammad Hosseinabady" userId="6cd969f51f917c9e" providerId="LiveId" clId="{BA1BDAFE-1B4E-49B4-AFD2-0062B710B436}" dt="2022-01-23T16:11:53.731" v="178" actId="478"/>
          <ac:picMkLst>
            <pc:docMk/>
            <pc:sldMk cId="1141943312" sldId="330"/>
            <ac:picMk id="6" creationId="{82C2B489-E9D3-4442-AA2C-92C673012E19}"/>
          </ac:picMkLst>
        </pc:picChg>
      </pc:sldChg>
      <pc:sldChg chg="addSp delSp modSp add mod">
        <pc:chgData name="mohammad Hosseinabady" userId="6cd969f51f917c9e" providerId="LiveId" clId="{BA1BDAFE-1B4E-49B4-AFD2-0062B710B436}" dt="2022-01-23T18:18:24.511" v="538" actId="478"/>
        <pc:sldMkLst>
          <pc:docMk/>
          <pc:sldMk cId="2506427589" sldId="331"/>
        </pc:sldMkLst>
        <pc:spChg chg="del">
          <ac:chgData name="mohammad Hosseinabady" userId="6cd969f51f917c9e" providerId="LiveId" clId="{BA1BDAFE-1B4E-49B4-AFD2-0062B710B436}" dt="2022-01-23T18:18:19.583" v="536" actId="478"/>
          <ac:spMkLst>
            <pc:docMk/>
            <pc:sldMk cId="2506427589" sldId="331"/>
            <ac:spMk id="2" creationId="{5DA3BB83-D5A4-4E83-9228-8FF60E0970B9}"/>
          </ac:spMkLst>
        </pc:spChg>
        <pc:spChg chg="add del mod">
          <ac:chgData name="mohammad Hosseinabady" userId="6cd969f51f917c9e" providerId="LiveId" clId="{BA1BDAFE-1B4E-49B4-AFD2-0062B710B436}" dt="2022-01-23T18:18:24.511" v="538" actId="478"/>
          <ac:spMkLst>
            <pc:docMk/>
            <pc:sldMk cId="2506427589" sldId="331"/>
            <ac:spMk id="4" creationId="{79874B6E-39B5-4B8D-BA36-86FC9C718AB1}"/>
          </ac:spMkLst>
        </pc:spChg>
        <pc:spChg chg="del">
          <ac:chgData name="mohammad Hosseinabady" userId="6cd969f51f917c9e" providerId="LiveId" clId="{BA1BDAFE-1B4E-49B4-AFD2-0062B710B436}" dt="2022-01-23T18:18:19.583" v="536" actId="478"/>
          <ac:spMkLst>
            <pc:docMk/>
            <pc:sldMk cId="2506427589" sldId="331"/>
            <ac:spMk id="10" creationId="{149AD660-05F6-4F75-9B9E-884C46B980EC}"/>
          </ac:spMkLst>
        </pc:spChg>
        <pc:spChg chg="del">
          <ac:chgData name="mohammad Hosseinabady" userId="6cd969f51f917c9e" providerId="LiveId" clId="{BA1BDAFE-1B4E-49B4-AFD2-0062B710B436}" dt="2022-01-23T18:18:19.583" v="536" actId="478"/>
          <ac:spMkLst>
            <pc:docMk/>
            <pc:sldMk cId="2506427589" sldId="331"/>
            <ac:spMk id="11" creationId="{7A9B0788-805C-45A4-8605-20CFC0D2F863}"/>
          </ac:spMkLst>
        </pc:spChg>
        <pc:spChg chg="del">
          <ac:chgData name="mohammad Hosseinabady" userId="6cd969f51f917c9e" providerId="LiveId" clId="{BA1BDAFE-1B4E-49B4-AFD2-0062B710B436}" dt="2022-01-23T18:18:19.583" v="536" actId="478"/>
          <ac:spMkLst>
            <pc:docMk/>
            <pc:sldMk cId="2506427589" sldId="331"/>
            <ac:spMk id="12" creationId="{5FC2D2AA-1D7F-4656-A0C4-750DE65B4BC1}"/>
          </ac:spMkLst>
        </pc:spChg>
        <pc:spChg chg="del">
          <ac:chgData name="mohammad Hosseinabady" userId="6cd969f51f917c9e" providerId="LiveId" clId="{BA1BDAFE-1B4E-49B4-AFD2-0062B710B436}" dt="2022-01-23T18:18:19.583" v="536" actId="478"/>
          <ac:spMkLst>
            <pc:docMk/>
            <pc:sldMk cId="2506427589" sldId="331"/>
            <ac:spMk id="13" creationId="{C5250887-DD34-4103-A125-991D2D0DDF11}"/>
          </ac:spMkLst>
        </pc:spChg>
        <pc:spChg chg="del">
          <ac:chgData name="mohammad Hosseinabady" userId="6cd969f51f917c9e" providerId="LiveId" clId="{BA1BDAFE-1B4E-49B4-AFD2-0062B710B436}" dt="2022-01-23T18:18:19.583" v="536" actId="478"/>
          <ac:spMkLst>
            <pc:docMk/>
            <pc:sldMk cId="2506427589" sldId="331"/>
            <ac:spMk id="14" creationId="{C9382801-01C7-4E53-A1DC-C7AD1B4872DD}"/>
          </ac:spMkLst>
        </pc:spChg>
        <pc:spChg chg="del">
          <ac:chgData name="mohammad Hosseinabady" userId="6cd969f51f917c9e" providerId="LiveId" clId="{BA1BDAFE-1B4E-49B4-AFD2-0062B710B436}" dt="2022-01-23T18:18:19.583" v="536" actId="478"/>
          <ac:spMkLst>
            <pc:docMk/>
            <pc:sldMk cId="2506427589" sldId="331"/>
            <ac:spMk id="15" creationId="{0AEA054D-E677-4B78-B9B2-5DDF74C06489}"/>
          </ac:spMkLst>
        </pc:spChg>
        <pc:spChg chg="add mod">
          <ac:chgData name="mohammad Hosseinabady" userId="6cd969f51f917c9e" providerId="LiveId" clId="{BA1BDAFE-1B4E-49B4-AFD2-0062B710B436}" dt="2022-01-23T18:18:20.487" v="537"/>
          <ac:spMkLst>
            <pc:docMk/>
            <pc:sldMk cId="2506427589" sldId="331"/>
            <ac:spMk id="16" creationId="{B59A80D7-1D69-4748-AAF0-3EC650D71931}"/>
          </ac:spMkLst>
        </pc:spChg>
        <pc:picChg chg="del">
          <ac:chgData name="mohammad Hosseinabady" userId="6cd969f51f917c9e" providerId="LiveId" clId="{BA1BDAFE-1B4E-49B4-AFD2-0062B710B436}" dt="2022-01-23T18:18:19.583" v="536" actId="478"/>
          <ac:picMkLst>
            <pc:docMk/>
            <pc:sldMk cId="2506427589" sldId="331"/>
            <ac:picMk id="5" creationId="{1C919FB2-6DB3-48DC-911D-760F964DECA4}"/>
          </ac:picMkLst>
        </pc:picChg>
        <pc:picChg chg="add mod">
          <ac:chgData name="mohammad Hosseinabady" userId="6cd969f51f917c9e" providerId="LiveId" clId="{BA1BDAFE-1B4E-49B4-AFD2-0062B710B436}" dt="2022-01-23T18:18:20.487" v="537"/>
          <ac:picMkLst>
            <pc:docMk/>
            <pc:sldMk cId="2506427589" sldId="331"/>
            <ac:picMk id="17" creationId="{0EA0C76B-4CC5-4C38-802E-1047E51BB693}"/>
          </ac:picMkLst>
        </pc:picChg>
      </pc:sldChg>
      <pc:sldChg chg="addSp delSp modSp add mod modAnim">
        <pc:chgData name="mohammad Hosseinabady" userId="6cd969f51f917c9e" providerId="LiveId" clId="{BA1BDAFE-1B4E-49B4-AFD2-0062B710B436}" dt="2022-01-23T19:49:25.910" v="603"/>
        <pc:sldMkLst>
          <pc:docMk/>
          <pc:sldMk cId="2174608926" sldId="332"/>
        </pc:sldMkLst>
        <pc:spChg chg="mod">
          <ac:chgData name="mohammad Hosseinabady" userId="6cd969f51f917c9e" providerId="LiveId" clId="{BA1BDAFE-1B4E-49B4-AFD2-0062B710B436}" dt="2022-01-23T19:47:40.058" v="581" actId="6549"/>
          <ac:spMkLst>
            <pc:docMk/>
            <pc:sldMk cId="2174608926" sldId="332"/>
            <ac:spMk id="2" creationId="{AEC72ACA-1838-43B3-AF5C-B864D362F56A}"/>
          </ac:spMkLst>
        </pc:spChg>
        <pc:spChg chg="mod">
          <ac:chgData name="mohammad Hosseinabady" userId="6cd969f51f917c9e" providerId="LiveId" clId="{BA1BDAFE-1B4E-49B4-AFD2-0062B710B436}" dt="2022-01-23T19:48:06.458" v="585" actId="20577"/>
          <ac:spMkLst>
            <pc:docMk/>
            <pc:sldMk cId="2174608926" sldId="332"/>
            <ac:spMk id="3" creationId="{DDAB9B08-E876-46D4-A7C3-450DA75B31E6}"/>
          </ac:spMkLst>
        </pc:spChg>
        <pc:spChg chg="add del mod">
          <ac:chgData name="mohammad Hosseinabady" userId="6cd969f51f917c9e" providerId="LiveId" clId="{BA1BDAFE-1B4E-49B4-AFD2-0062B710B436}" dt="2022-01-23T19:48:29.995" v="588" actId="478"/>
          <ac:spMkLst>
            <pc:docMk/>
            <pc:sldMk cId="2174608926" sldId="332"/>
            <ac:spMk id="5" creationId="{EE6E7674-B5FF-4481-A912-4A8D867D49FE}"/>
          </ac:spMkLst>
        </pc:spChg>
        <pc:picChg chg="add mod modCrop">
          <ac:chgData name="mohammad Hosseinabady" userId="6cd969f51f917c9e" providerId="LiveId" clId="{BA1BDAFE-1B4E-49B4-AFD2-0062B710B436}" dt="2022-01-23T19:48:43.226" v="594" actId="732"/>
          <ac:picMkLst>
            <pc:docMk/>
            <pc:sldMk cId="2174608926" sldId="332"/>
            <ac:picMk id="7" creationId="{0694ADBE-D3C6-4205-98FC-CA581F3C669F}"/>
          </ac:picMkLst>
        </pc:picChg>
        <pc:picChg chg="add mod modCrop">
          <ac:chgData name="mohammad Hosseinabady" userId="6cd969f51f917c9e" providerId="LiveId" clId="{BA1BDAFE-1B4E-49B4-AFD2-0062B710B436}" dt="2022-01-23T19:49:01.944" v="598" actId="732"/>
          <ac:picMkLst>
            <pc:docMk/>
            <pc:sldMk cId="2174608926" sldId="332"/>
            <ac:picMk id="8" creationId="{89A8280C-136D-4042-BFE7-95438FCE3D19}"/>
          </ac:picMkLst>
        </pc:picChg>
      </pc:sldChg>
      <pc:sldChg chg="addSp delSp modSp new mod modAnim">
        <pc:chgData name="mohammad Hosseinabady" userId="6cd969f51f917c9e" providerId="LiveId" clId="{BA1BDAFE-1B4E-49B4-AFD2-0062B710B436}" dt="2022-01-23T19:53:43.901" v="632"/>
        <pc:sldMkLst>
          <pc:docMk/>
          <pc:sldMk cId="3233180486" sldId="333"/>
        </pc:sldMkLst>
        <pc:spChg chg="mod">
          <ac:chgData name="mohammad Hosseinabady" userId="6cd969f51f917c9e" providerId="LiveId" clId="{BA1BDAFE-1B4E-49B4-AFD2-0062B710B436}" dt="2022-01-23T19:51:13.313" v="608"/>
          <ac:spMkLst>
            <pc:docMk/>
            <pc:sldMk cId="3233180486" sldId="333"/>
            <ac:spMk id="2" creationId="{D09D3791-1030-4F81-9A08-F9FB1A8E2C02}"/>
          </ac:spMkLst>
        </pc:spChg>
        <pc:spChg chg="del">
          <ac:chgData name="mohammad Hosseinabady" userId="6cd969f51f917c9e" providerId="LiveId" clId="{BA1BDAFE-1B4E-49B4-AFD2-0062B710B436}" dt="2022-01-23T19:50:59.207" v="605" actId="22"/>
          <ac:spMkLst>
            <pc:docMk/>
            <pc:sldMk cId="3233180486" sldId="333"/>
            <ac:spMk id="3" creationId="{EE90F2D9-0FF7-44BD-9CA8-5C4283421183}"/>
          </ac:spMkLst>
        </pc:spChg>
        <pc:picChg chg="add mod ord">
          <ac:chgData name="mohammad Hosseinabady" userId="6cd969f51f917c9e" providerId="LiveId" clId="{BA1BDAFE-1B4E-49B4-AFD2-0062B710B436}" dt="2022-01-23T19:53:29.663" v="625" actId="1076"/>
          <ac:picMkLst>
            <pc:docMk/>
            <pc:sldMk cId="3233180486" sldId="333"/>
            <ac:picMk id="5" creationId="{6D551E05-0D73-4C94-A26E-BA9932C52A2D}"/>
          </ac:picMkLst>
        </pc:picChg>
        <pc:picChg chg="add mod">
          <ac:chgData name="mohammad Hosseinabady" userId="6cd969f51f917c9e" providerId="LiveId" clId="{BA1BDAFE-1B4E-49B4-AFD2-0062B710B436}" dt="2022-01-23T19:53:25.432" v="624" actId="1076"/>
          <ac:picMkLst>
            <pc:docMk/>
            <pc:sldMk cId="3233180486" sldId="333"/>
            <ac:picMk id="7" creationId="{883E5EAE-7A6B-496B-8DB5-13C55C10BCE9}"/>
          </ac:picMkLst>
        </pc:picChg>
        <pc:picChg chg="add mod">
          <ac:chgData name="mohammad Hosseinabady" userId="6cd969f51f917c9e" providerId="LiveId" clId="{BA1BDAFE-1B4E-49B4-AFD2-0062B710B436}" dt="2022-01-23T19:53:17.261" v="622" actId="14861"/>
          <ac:picMkLst>
            <pc:docMk/>
            <pc:sldMk cId="3233180486" sldId="333"/>
            <ac:picMk id="9" creationId="{06BCBE2B-C448-427D-8FDE-2D9FC981E247}"/>
          </ac:picMkLst>
        </pc:picChg>
        <pc:picChg chg="add mod">
          <ac:chgData name="mohammad Hosseinabady" userId="6cd969f51f917c9e" providerId="LiveId" clId="{BA1BDAFE-1B4E-49B4-AFD2-0062B710B436}" dt="2022-01-23T19:53:22.132" v="623" actId="14861"/>
          <ac:picMkLst>
            <pc:docMk/>
            <pc:sldMk cId="3233180486" sldId="333"/>
            <ac:picMk id="11" creationId="{D4A42C58-EB6C-456F-8D3E-DCBBC63D2F31}"/>
          </ac:picMkLst>
        </pc:picChg>
      </pc:sldChg>
      <pc:sldChg chg="addSp delSp modSp new mod">
        <pc:chgData name="mohammad Hosseinabady" userId="6cd969f51f917c9e" providerId="LiveId" clId="{BA1BDAFE-1B4E-49B4-AFD2-0062B710B436}" dt="2022-01-23T19:56:32.801" v="670" actId="1076"/>
        <pc:sldMkLst>
          <pc:docMk/>
          <pc:sldMk cId="12421150" sldId="334"/>
        </pc:sldMkLst>
        <pc:spChg chg="mod">
          <ac:chgData name="mohammad Hosseinabady" userId="6cd969f51f917c9e" providerId="LiveId" clId="{BA1BDAFE-1B4E-49B4-AFD2-0062B710B436}" dt="2022-01-23T19:54:07.853" v="639" actId="6549"/>
          <ac:spMkLst>
            <pc:docMk/>
            <pc:sldMk cId="12421150" sldId="334"/>
            <ac:spMk id="2" creationId="{71261FE0-5AD8-48BC-BB09-EB968133540C}"/>
          </ac:spMkLst>
        </pc:spChg>
        <pc:spChg chg="del">
          <ac:chgData name="mohammad Hosseinabady" userId="6cd969f51f917c9e" providerId="LiveId" clId="{BA1BDAFE-1B4E-49B4-AFD2-0062B710B436}" dt="2022-01-23T19:54:31.631" v="640" actId="22"/>
          <ac:spMkLst>
            <pc:docMk/>
            <pc:sldMk cId="12421150" sldId="334"/>
            <ac:spMk id="3" creationId="{7663CEFB-B8DA-427A-92CA-D1959031A8D7}"/>
          </ac:spMkLst>
        </pc:spChg>
        <pc:spChg chg="add mod">
          <ac:chgData name="mohammad Hosseinabady" userId="6cd969f51f917c9e" providerId="LiveId" clId="{BA1BDAFE-1B4E-49B4-AFD2-0062B710B436}" dt="2022-01-23T19:54:56.857" v="644" actId="1076"/>
          <ac:spMkLst>
            <pc:docMk/>
            <pc:sldMk cId="12421150" sldId="334"/>
            <ac:spMk id="7" creationId="{2AB079F5-1BC2-432B-9A36-81EEEFA9FDDF}"/>
          </ac:spMkLst>
        </pc:spChg>
        <pc:spChg chg="add del">
          <ac:chgData name="mohammad Hosseinabady" userId="6cd969f51f917c9e" providerId="LiveId" clId="{BA1BDAFE-1B4E-49B4-AFD2-0062B710B436}" dt="2022-01-23T19:56:19.614" v="661" actId="22"/>
          <ac:spMkLst>
            <pc:docMk/>
            <pc:sldMk cId="12421150" sldId="334"/>
            <ac:spMk id="9" creationId="{B4F0A11F-8C3D-48A1-A86D-C5A3CC5AC8A3}"/>
          </ac:spMkLst>
        </pc:spChg>
        <pc:spChg chg="add mod">
          <ac:chgData name="mohammad Hosseinabady" userId="6cd969f51f917c9e" providerId="LiveId" clId="{BA1BDAFE-1B4E-49B4-AFD2-0062B710B436}" dt="2022-01-23T19:56:32.801" v="670" actId="1076"/>
          <ac:spMkLst>
            <pc:docMk/>
            <pc:sldMk cId="12421150" sldId="334"/>
            <ac:spMk id="10" creationId="{3C8538CA-DAFC-42A3-9B71-4C418E2C60D4}"/>
          </ac:spMkLst>
        </pc:spChg>
        <pc:picChg chg="add mod ord">
          <ac:chgData name="mohammad Hosseinabady" userId="6cd969f51f917c9e" providerId="LiveId" clId="{BA1BDAFE-1B4E-49B4-AFD2-0062B710B436}" dt="2022-01-23T19:54:58.103" v="645" actId="1076"/>
          <ac:picMkLst>
            <pc:docMk/>
            <pc:sldMk cId="12421150" sldId="334"/>
            <ac:picMk id="5" creationId="{CABA6C73-1365-4780-80B3-E4F00E08827C}"/>
          </ac:picMkLst>
        </pc:picChg>
      </pc:sldChg>
      <pc:sldChg chg="addSp delSp modSp new mod">
        <pc:chgData name="mohammad Hosseinabady" userId="6cd969f51f917c9e" providerId="LiveId" clId="{BA1BDAFE-1B4E-49B4-AFD2-0062B710B436}" dt="2022-01-23T19:56:00.536" v="659" actId="1076"/>
        <pc:sldMkLst>
          <pc:docMk/>
          <pc:sldMk cId="3651606632" sldId="335"/>
        </pc:sldMkLst>
        <pc:spChg chg="mod">
          <ac:chgData name="mohammad Hosseinabady" userId="6cd969f51f917c9e" providerId="LiveId" clId="{BA1BDAFE-1B4E-49B4-AFD2-0062B710B436}" dt="2022-01-23T19:55:55.115" v="658" actId="20577"/>
          <ac:spMkLst>
            <pc:docMk/>
            <pc:sldMk cId="3651606632" sldId="335"/>
            <ac:spMk id="2" creationId="{0BEBE156-752C-4D59-91D1-30D78010ADEF}"/>
          </ac:spMkLst>
        </pc:spChg>
        <pc:spChg chg="del mod">
          <ac:chgData name="mohammad Hosseinabady" userId="6cd969f51f917c9e" providerId="LiveId" clId="{BA1BDAFE-1B4E-49B4-AFD2-0062B710B436}" dt="2022-01-23T19:55:39.676" v="649" actId="22"/>
          <ac:spMkLst>
            <pc:docMk/>
            <pc:sldMk cId="3651606632" sldId="335"/>
            <ac:spMk id="3" creationId="{A49F5641-9F5D-4B27-AEE8-CFB202CD386E}"/>
          </ac:spMkLst>
        </pc:spChg>
        <pc:picChg chg="add mod ord">
          <ac:chgData name="mohammad Hosseinabady" userId="6cd969f51f917c9e" providerId="LiveId" clId="{BA1BDAFE-1B4E-49B4-AFD2-0062B710B436}" dt="2022-01-23T19:56:00.536" v="659" actId="1076"/>
          <ac:picMkLst>
            <pc:docMk/>
            <pc:sldMk cId="3651606632" sldId="335"/>
            <ac:picMk id="5" creationId="{44F43DDF-52AE-47CE-8CD5-B81437C43411}"/>
          </ac:picMkLst>
        </pc:picChg>
      </pc:sldChg>
      <pc:sldChg chg="addSp delSp modSp new mod modAnim">
        <pc:chgData name="mohammad Hosseinabady" userId="6cd969f51f917c9e" providerId="LiveId" clId="{BA1BDAFE-1B4E-49B4-AFD2-0062B710B436}" dt="2022-01-23T19:58:45.828" v="689"/>
        <pc:sldMkLst>
          <pc:docMk/>
          <pc:sldMk cId="979389625" sldId="336"/>
        </pc:sldMkLst>
        <pc:spChg chg="mod">
          <ac:chgData name="mohammad Hosseinabady" userId="6cd969f51f917c9e" providerId="LiveId" clId="{BA1BDAFE-1B4E-49B4-AFD2-0062B710B436}" dt="2022-01-23T19:57:34.345" v="682" actId="20577"/>
          <ac:spMkLst>
            <pc:docMk/>
            <pc:sldMk cId="979389625" sldId="336"/>
            <ac:spMk id="2" creationId="{EF8ED3EC-20E9-49E6-BE9C-76A34B3E0CFD}"/>
          </ac:spMkLst>
        </pc:spChg>
        <pc:spChg chg="del mod">
          <ac:chgData name="mohammad Hosseinabady" userId="6cd969f51f917c9e" providerId="LiveId" clId="{BA1BDAFE-1B4E-49B4-AFD2-0062B710B436}" dt="2022-01-23T19:58:17.007" v="683" actId="22"/>
          <ac:spMkLst>
            <pc:docMk/>
            <pc:sldMk cId="979389625" sldId="336"/>
            <ac:spMk id="3" creationId="{BCF73784-297F-427F-A79D-8CB8063977DA}"/>
          </ac:spMkLst>
        </pc:spChg>
        <pc:picChg chg="add mod ord">
          <ac:chgData name="mohammad Hosseinabady" userId="6cd969f51f917c9e" providerId="LiveId" clId="{BA1BDAFE-1B4E-49B4-AFD2-0062B710B436}" dt="2022-01-23T19:58:19.096" v="684" actId="1076"/>
          <ac:picMkLst>
            <pc:docMk/>
            <pc:sldMk cId="979389625" sldId="336"/>
            <ac:picMk id="5" creationId="{4DB2B969-3CB0-4932-96F9-F3C205F5BDA5}"/>
          </ac:picMkLst>
        </pc:picChg>
        <pc:picChg chg="add mod">
          <ac:chgData name="mohammad Hosseinabady" userId="6cd969f51f917c9e" providerId="LiveId" clId="{BA1BDAFE-1B4E-49B4-AFD2-0062B710B436}" dt="2022-01-23T19:58:37.944" v="686" actId="1076"/>
          <ac:picMkLst>
            <pc:docMk/>
            <pc:sldMk cId="979389625" sldId="336"/>
            <ac:picMk id="7" creationId="{855F88C7-9E8F-4C92-B8AB-0FE275032E77}"/>
          </ac:picMkLst>
        </pc:picChg>
      </pc:sldChg>
      <pc:sldChg chg="addSp delSp modSp new mod">
        <pc:chgData name="mohammad Hosseinabady" userId="6cd969f51f917c9e" providerId="LiveId" clId="{BA1BDAFE-1B4E-49B4-AFD2-0062B710B436}" dt="2022-01-23T20:03:05.752" v="699" actId="1076"/>
        <pc:sldMkLst>
          <pc:docMk/>
          <pc:sldMk cId="1027767282" sldId="337"/>
        </pc:sldMkLst>
        <pc:spChg chg="mod">
          <ac:chgData name="mohammad Hosseinabady" userId="6cd969f51f917c9e" providerId="LiveId" clId="{BA1BDAFE-1B4E-49B4-AFD2-0062B710B436}" dt="2022-01-23T19:59:36.198" v="697" actId="6549"/>
          <ac:spMkLst>
            <pc:docMk/>
            <pc:sldMk cId="1027767282" sldId="337"/>
            <ac:spMk id="2" creationId="{E450172C-43B0-4377-87FB-A3FE47CA7C0F}"/>
          </ac:spMkLst>
        </pc:spChg>
        <pc:spChg chg="del">
          <ac:chgData name="mohammad Hosseinabady" userId="6cd969f51f917c9e" providerId="LiveId" clId="{BA1BDAFE-1B4E-49B4-AFD2-0062B710B436}" dt="2022-01-23T19:59:24.828" v="691" actId="22"/>
          <ac:spMkLst>
            <pc:docMk/>
            <pc:sldMk cId="1027767282" sldId="337"/>
            <ac:spMk id="3" creationId="{44BDC274-3316-4AB8-83A8-373BB382CFE1}"/>
          </ac:spMkLst>
        </pc:spChg>
        <pc:picChg chg="add mod ord">
          <ac:chgData name="mohammad Hosseinabady" userId="6cd969f51f917c9e" providerId="LiveId" clId="{BA1BDAFE-1B4E-49B4-AFD2-0062B710B436}" dt="2022-01-23T20:03:05.752" v="699" actId="1076"/>
          <ac:picMkLst>
            <pc:docMk/>
            <pc:sldMk cId="1027767282" sldId="337"/>
            <ac:picMk id="5" creationId="{5B0436B4-91BC-4CE1-8D61-7C3BAA317F2F}"/>
          </ac:picMkLst>
        </pc:picChg>
      </pc:sldChg>
      <pc:sldChg chg="addSp delSp modSp new mod">
        <pc:chgData name="mohammad Hosseinabady" userId="6cd969f51f917c9e" providerId="LiveId" clId="{BA1BDAFE-1B4E-49B4-AFD2-0062B710B436}" dt="2022-01-23T20:03:33.152" v="712" actId="1076"/>
        <pc:sldMkLst>
          <pc:docMk/>
          <pc:sldMk cId="2954180447" sldId="338"/>
        </pc:sldMkLst>
        <pc:spChg chg="mod">
          <ac:chgData name="mohammad Hosseinabady" userId="6cd969f51f917c9e" providerId="LiveId" clId="{BA1BDAFE-1B4E-49B4-AFD2-0062B710B436}" dt="2022-01-23T20:03:29.308" v="711" actId="6549"/>
          <ac:spMkLst>
            <pc:docMk/>
            <pc:sldMk cId="2954180447" sldId="338"/>
            <ac:spMk id="2" creationId="{189A74C7-5333-4929-A25D-DCB57649D8E4}"/>
          </ac:spMkLst>
        </pc:spChg>
        <pc:spChg chg="del">
          <ac:chgData name="mohammad Hosseinabady" userId="6cd969f51f917c9e" providerId="LiveId" clId="{BA1BDAFE-1B4E-49B4-AFD2-0062B710B436}" dt="2022-01-23T20:03:10.190" v="701" actId="22"/>
          <ac:spMkLst>
            <pc:docMk/>
            <pc:sldMk cId="2954180447" sldId="338"/>
            <ac:spMk id="3" creationId="{E07B77FB-B869-4920-B854-BD506B6724B3}"/>
          </ac:spMkLst>
        </pc:spChg>
        <pc:picChg chg="add mod ord">
          <ac:chgData name="mohammad Hosseinabady" userId="6cd969f51f917c9e" providerId="LiveId" clId="{BA1BDAFE-1B4E-49B4-AFD2-0062B710B436}" dt="2022-01-23T20:03:33.152" v="712" actId="1076"/>
          <ac:picMkLst>
            <pc:docMk/>
            <pc:sldMk cId="2954180447" sldId="338"/>
            <ac:picMk id="5" creationId="{760CF63E-7B99-458D-81E0-91717CFB788A}"/>
          </ac:picMkLst>
        </pc:picChg>
      </pc:sldChg>
      <pc:sldChg chg="addSp delSp modSp new mod">
        <pc:chgData name="mohammad Hosseinabady" userId="6cd969f51f917c9e" providerId="LiveId" clId="{BA1BDAFE-1B4E-49B4-AFD2-0062B710B436}" dt="2022-01-23T20:04:35.994" v="726" actId="478"/>
        <pc:sldMkLst>
          <pc:docMk/>
          <pc:sldMk cId="2494628530" sldId="339"/>
        </pc:sldMkLst>
        <pc:spChg chg="del">
          <ac:chgData name="mohammad Hosseinabady" userId="6cd969f51f917c9e" providerId="LiveId" clId="{BA1BDAFE-1B4E-49B4-AFD2-0062B710B436}" dt="2022-01-23T20:04:22.394" v="721" actId="478"/>
          <ac:spMkLst>
            <pc:docMk/>
            <pc:sldMk cId="2494628530" sldId="339"/>
            <ac:spMk id="2" creationId="{C2A9C8E8-B311-4280-AB4E-BA5830B99004}"/>
          </ac:spMkLst>
        </pc:spChg>
        <pc:spChg chg="del mod">
          <ac:chgData name="mohammad Hosseinabady" userId="6cd969f51f917c9e" providerId="LiveId" clId="{BA1BDAFE-1B4E-49B4-AFD2-0062B710B436}" dt="2022-01-23T20:04:18.332" v="719" actId="478"/>
          <ac:spMkLst>
            <pc:docMk/>
            <pc:sldMk cId="2494628530" sldId="339"/>
            <ac:spMk id="3" creationId="{BC842B8A-3D6E-41C6-B802-977CAE7528AF}"/>
          </ac:spMkLst>
        </pc:spChg>
        <pc:spChg chg="add del mod">
          <ac:chgData name="mohammad Hosseinabady" userId="6cd969f51f917c9e" providerId="LiveId" clId="{BA1BDAFE-1B4E-49B4-AFD2-0062B710B436}" dt="2022-01-23T20:04:21.242" v="720" actId="478"/>
          <ac:spMkLst>
            <pc:docMk/>
            <pc:sldMk cId="2494628530" sldId="339"/>
            <ac:spMk id="7" creationId="{841306B2-B91E-406B-8593-103B52B7BFD2}"/>
          </ac:spMkLst>
        </pc:spChg>
        <pc:picChg chg="add mod">
          <ac:chgData name="mohammad Hosseinabady" userId="6cd969f51f917c9e" providerId="LiveId" clId="{BA1BDAFE-1B4E-49B4-AFD2-0062B710B436}" dt="2022-01-23T20:04:33.504" v="724" actId="1076"/>
          <ac:picMkLst>
            <pc:docMk/>
            <pc:sldMk cId="2494628530" sldId="339"/>
            <ac:picMk id="5" creationId="{97B41D8F-73A5-4BDE-8B9F-D9498F4C8CC3}"/>
          </ac:picMkLst>
        </pc:picChg>
        <pc:picChg chg="add del mod">
          <ac:chgData name="mohammad Hosseinabady" userId="6cd969f51f917c9e" providerId="LiveId" clId="{BA1BDAFE-1B4E-49B4-AFD2-0062B710B436}" dt="2022-01-23T20:04:35.994" v="726" actId="478"/>
          <ac:picMkLst>
            <pc:docMk/>
            <pc:sldMk cId="2494628530" sldId="339"/>
            <ac:picMk id="8" creationId="{C1BBB63D-D379-4BA8-8315-04D65FA4AC26}"/>
          </ac:picMkLst>
        </pc:picChg>
      </pc:sldChg>
      <pc:sldChg chg="addSp delSp modSp add mod modAnim">
        <pc:chgData name="mohammad Hosseinabady" userId="6cd969f51f917c9e" providerId="LiveId" clId="{BA1BDAFE-1B4E-49B4-AFD2-0062B710B436}" dt="2022-01-23T20:06:58.915" v="758"/>
        <pc:sldMkLst>
          <pc:docMk/>
          <pc:sldMk cId="844640421" sldId="340"/>
        </pc:sldMkLst>
        <pc:picChg chg="add mod">
          <ac:chgData name="mohammad Hosseinabady" userId="6cd969f51f917c9e" providerId="LiveId" clId="{BA1BDAFE-1B4E-49B4-AFD2-0062B710B436}" dt="2022-01-23T20:06:13.408" v="744" actId="1076"/>
          <ac:picMkLst>
            <pc:docMk/>
            <pc:sldMk cId="844640421" sldId="340"/>
            <ac:picMk id="3" creationId="{A5CEE4FA-87C5-4D44-ABA1-4D2FB64BCECB}"/>
          </ac:picMkLst>
        </pc:picChg>
        <pc:picChg chg="mod">
          <ac:chgData name="mohammad Hosseinabady" userId="6cd969f51f917c9e" providerId="LiveId" clId="{BA1BDAFE-1B4E-49B4-AFD2-0062B710B436}" dt="2022-01-23T20:06:12.168" v="743" actId="14100"/>
          <ac:picMkLst>
            <pc:docMk/>
            <pc:sldMk cId="844640421" sldId="340"/>
            <ac:picMk id="5" creationId="{97B41D8F-73A5-4BDE-8B9F-D9498F4C8CC3}"/>
          </ac:picMkLst>
        </pc:picChg>
        <pc:picChg chg="add del mod">
          <ac:chgData name="mohammad Hosseinabady" userId="6cd969f51f917c9e" providerId="LiveId" clId="{BA1BDAFE-1B4E-49B4-AFD2-0062B710B436}" dt="2022-01-23T20:06:22.426" v="748" actId="478"/>
          <ac:picMkLst>
            <pc:docMk/>
            <pc:sldMk cId="844640421" sldId="340"/>
            <ac:picMk id="6" creationId="{CE93DBB0-EB14-4C63-9071-395A5358C467}"/>
          </ac:picMkLst>
        </pc:picChg>
        <pc:picChg chg="add mod">
          <ac:chgData name="mohammad Hosseinabady" userId="6cd969f51f917c9e" providerId="LiveId" clId="{BA1BDAFE-1B4E-49B4-AFD2-0062B710B436}" dt="2022-01-23T20:06:40.832" v="751" actId="1076"/>
          <ac:picMkLst>
            <pc:docMk/>
            <pc:sldMk cId="844640421" sldId="340"/>
            <ac:picMk id="8" creationId="{FC929F5B-A93B-48A4-BE63-88C729DF7FB3}"/>
          </ac:picMkLst>
        </pc:picChg>
        <pc:picChg chg="add mod">
          <ac:chgData name="mohammad Hosseinabady" userId="6cd969f51f917c9e" providerId="LiveId" clId="{BA1BDAFE-1B4E-49B4-AFD2-0062B710B436}" dt="2022-01-23T20:06:38.953" v="750" actId="1076"/>
          <ac:picMkLst>
            <pc:docMk/>
            <pc:sldMk cId="844640421" sldId="340"/>
            <ac:picMk id="10" creationId="{326D5083-BA64-4C25-9A15-898789B4F49F}"/>
          </ac:picMkLst>
        </pc:picChg>
      </pc:sldChg>
      <pc:sldChg chg="new del">
        <pc:chgData name="mohammad Hosseinabady" userId="6cd969f51f917c9e" providerId="LiveId" clId="{BA1BDAFE-1B4E-49B4-AFD2-0062B710B436}" dt="2022-01-23T20:04:41.004" v="728" actId="680"/>
        <pc:sldMkLst>
          <pc:docMk/>
          <pc:sldMk cId="1338346337" sldId="340"/>
        </pc:sldMkLst>
      </pc:sldChg>
      <pc:sldChg chg="addSp delSp modSp new mod setBg modClrScheme chgLayout">
        <pc:chgData name="mohammad Hosseinabady" userId="6cd969f51f917c9e" providerId="LiveId" clId="{BA1BDAFE-1B4E-49B4-AFD2-0062B710B436}" dt="2022-01-23T20:32:19.651" v="870" actId="478"/>
        <pc:sldMkLst>
          <pc:docMk/>
          <pc:sldMk cId="1083658824" sldId="341"/>
        </pc:sldMkLst>
        <pc:spChg chg="add del mod ord">
          <ac:chgData name="mohammad Hosseinabady" userId="6cd969f51f917c9e" providerId="LiveId" clId="{BA1BDAFE-1B4E-49B4-AFD2-0062B710B436}" dt="2022-01-23T20:32:15.409" v="869" actId="26606"/>
          <ac:spMkLst>
            <pc:docMk/>
            <pc:sldMk cId="1083658824" sldId="341"/>
            <ac:spMk id="2" creationId="{DDCBBBD2-5B3B-4DF2-848B-1C5CB822A8DA}"/>
          </ac:spMkLst>
        </pc:spChg>
        <pc:spChg chg="add del mod ord">
          <ac:chgData name="mohammad Hosseinabady" userId="6cd969f51f917c9e" providerId="LiveId" clId="{BA1BDAFE-1B4E-49B4-AFD2-0062B710B436}" dt="2022-01-23T20:31:09.558" v="860"/>
          <ac:spMkLst>
            <pc:docMk/>
            <pc:sldMk cId="1083658824" sldId="341"/>
            <ac:spMk id="3" creationId="{3BA35028-A6E0-4CBA-8042-58AE332E6D0D}"/>
          </ac:spMkLst>
        </pc:spChg>
        <pc:spChg chg="add del mod ord">
          <ac:chgData name="mohammad Hosseinabady" userId="6cd969f51f917c9e" providerId="LiveId" clId="{BA1BDAFE-1B4E-49B4-AFD2-0062B710B436}" dt="2022-01-23T20:30:02.751" v="858" actId="700"/>
          <ac:spMkLst>
            <pc:docMk/>
            <pc:sldMk cId="1083658824" sldId="341"/>
            <ac:spMk id="4" creationId="{156EAF22-4727-40BC-9278-23A1C2AE03C1}"/>
          </ac:spMkLst>
        </pc:spChg>
        <pc:spChg chg="add del mod ord">
          <ac:chgData name="mohammad Hosseinabady" userId="6cd969f51f917c9e" providerId="LiveId" clId="{BA1BDAFE-1B4E-49B4-AFD2-0062B710B436}" dt="2022-01-23T20:30:02.751" v="858" actId="700"/>
          <ac:spMkLst>
            <pc:docMk/>
            <pc:sldMk cId="1083658824" sldId="341"/>
            <ac:spMk id="5" creationId="{89C522F2-2654-47FE-B692-3CA40D2AB42D}"/>
          </ac:spMkLst>
        </pc:spChg>
        <pc:spChg chg="add del mod ord">
          <ac:chgData name="mohammad Hosseinabady" userId="6cd969f51f917c9e" providerId="LiveId" clId="{BA1BDAFE-1B4E-49B4-AFD2-0062B710B436}" dt="2022-01-23T20:30:02.751" v="858" actId="700"/>
          <ac:spMkLst>
            <pc:docMk/>
            <pc:sldMk cId="1083658824" sldId="341"/>
            <ac:spMk id="6" creationId="{E616EA3F-4814-4377-9B03-819DD07710F0}"/>
          </ac:spMkLst>
        </pc:spChg>
        <pc:spChg chg="add">
          <ac:chgData name="mohammad Hosseinabady" userId="6cd969f51f917c9e" providerId="LiveId" clId="{BA1BDAFE-1B4E-49B4-AFD2-0062B710B436}" dt="2022-01-23T20:32:15.409" v="869" actId="26606"/>
          <ac:spMkLst>
            <pc:docMk/>
            <pc:sldMk cId="1083658824" sldId="341"/>
            <ac:spMk id="77" creationId="{20E9A622-9996-4927-BBCD-AEE2687BEDAD}"/>
          </ac:spMkLst>
        </pc:spChg>
        <pc:spChg chg="add">
          <ac:chgData name="mohammad Hosseinabady" userId="6cd969f51f917c9e" providerId="LiveId" clId="{BA1BDAFE-1B4E-49B4-AFD2-0062B710B436}" dt="2022-01-23T20:32:15.409" v="869" actId="26606"/>
          <ac:spMkLst>
            <pc:docMk/>
            <pc:sldMk cId="1083658824" sldId="341"/>
            <ac:spMk id="79" creationId="{51DE3FC3-BAC1-4105-9620-4FB64EDCE876}"/>
          </ac:spMkLst>
        </pc:spChg>
        <pc:spChg chg="add">
          <ac:chgData name="mohammad Hosseinabady" userId="6cd969f51f917c9e" providerId="LiveId" clId="{BA1BDAFE-1B4E-49B4-AFD2-0062B710B436}" dt="2022-01-23T20:32:15.409" v="869" actId="26606"/>
          <ac:spMkLst>
            <pc:docMk/>
            <pc:sldMk cId="1083658824" sldId="341"/>
            <ac:spMk id="81" creationId="{CEF02B21-6D04-4A6A-B03E-CF7642D59161}"/>
          </ac:spMkLst>
        </pc:spChg>
        <pc:spChg chg="add">
          <ac:chgData name="mohammad Hosseinabady" userId="6cd969f51f917c9e" providerId="LiveId" clId="{BA1BDAFE-1B4E-49B4-AFD2-0062B710B436}" dt="2022-01-23T20:32:15.409" v="869" actId="26606"/>
          <ac:spMkLst>
            <pc:docMk/>
            <pc:sldMk cId="1083658824" sldId="341"/>
            <ac:spMk id="83" creationId="{97E39010-823C-439A-B438-FEEDF549083C}"/>
          </ac:spMkLst>
        </pc:spChg>
        <pc:spChg chg="add del">
          <ac:chgData name="mohammad Hosseinabady" userId="6cd969f51f917c9e" providerId="LiveId" clId="{BA1BDAFE-1B4E-49B4-AFD2-0062B710B436}" dt="2022-01-23T20:32:19.651" v="870" actId="478"/>
          <ac:spMkLst>
            <pc:docMk/>
            <pc:sldMk cId="1083658824" sldId="341"/>
            <ac:spMk id="1034" creationId="{7A84E8D6-E44A-4188-8E98-EFE7C2078E15}"/>
          </ac:spMkLst>
        </pc:spChg>
        <pc:picChg chg="add mod ord">
          <ac:chgData name="mohammad Hosseinabady" userId="6cd969f51f917c9e" providerId="LiveId" clId="{BA1BDAFE-1B4E-49B4-AFD2-0062B710B436}" dt="2022-01-23T20:32:15.409" v="869" actId="26606"/>
          <ac:picMkLst>
            <pc:docMk/>
            <pc:sldMk cId="1083658824" sldId="341"/>
            <ac:picMk id="1026" creationId="{C97DBA8D-E8BA-4C70-8479-3F3A68A350F4}"/>
          </ac:picMkLst>
        </pc:picChg>
        <pc:picChg chg="add mod">
          <ac:chgData name="mohammad Hosseinabady" userId="6cd969f51f917c9e" providerId="LiveId" clId="{BA1BDAFE-1B4E-49B4-AFD2-0062B710B436}" dt="2022-01-23T20:32:15.409" v="869" actId="26606"/>
          <ac:picMkLst>
            <pc:docMk/>
            <pc:sldMk cId="1083658824" sldId="341"/>
            <ac:picMk id="1028" creationId="{D52830D0-613D-4DD3-8970-A3BDA11A1350}"/>
          </ac:picMkLst>
        </pc:picChg>
        <pc:picChg chg="add mod">
          <ac:chgData name="mohammad Hosseinabady" userId="6cd969f51f917c9e" providerId="LiveId" clId="{BA1BDAFE-1B4E-49B4-AFD2-0062B710B436}" dt="2022-01-23T20:32:15.409" v="869" actId="26606"/>
          <ac:picMkLst>
            <pc:docMk/>
            <pc:sldMk cId="1083658824" sldId="341"/>
            <ac:picMk id="1030" creationId="{D0132B76-0E50-459C-AE95-44DF1422A959}"/>
          </ac:picMkLst>
        </pc:picChg>
      </pc:sldChg>
      <pc:sldChg chg="addSp delSp modSp new mod setBg">
        <pc:chgData name="mohammad Hosseinabady" userId="6cd969f51f917c9e" providerId="LiveId" clId="{BA1BDAFE-1B4E-49B4-AFD2-0062B710B436}" dt="2022-01-23T20:33:59.225" v="888" actId="26606"/>
        <pc:sldMkLst>
          <pc:docMk/>
          <pc:sldMk cId="523511800" sldId="342"/>
        </pc:sldMkLst>
        <pc:spChg chg="mod">
          <ac:chgData name="mohammad Hosseinabady" userId="6cd969f51f917c9e" providerId="LiveId" clId="{BA1BDAFE-1B4E-49B4-AFD2-0062B710B436}" dt="2022-01-23T20:33:59.225" v="888" actId="26606"/>
          <ac:spMkLst>
            <pc:docMk/>
            <pc:sldMk cId="523511800" sldId="342"/>
            <ac:spMk id="2" creationId="{6162B204-5BBE-4CB1-9461-553D0BCD056D}"/>
          </ac:spMkLst>
        </pc:spChg>
        <pc:spChg chg="del">
          <ac:chgData name="mohammad Hosseinabady" userId="6cd969f51f917c9e" providerId="LiveId" clId="{BA1BDAFE-1B4E-49B4-AFD2-0062B710B436}" dt="2022-01-23T20:33:31.360" v="874"/>
          <ac:spMkLst>
            <pc:docMk/>
            <pc:sldMk cId="523511800" sldId="342"/>
            <ac:spMk id="3" creationId="{17663DE9-1F96-4B27-B857-388036B27241}"/>
          </ac:spMkLst>
        </pc:spChg>
        <pc:spChg chg="add">
          <ac:chgData name="mohammad Hosseinabady" userId="6cd969f51f917c9e" providerId="LiveId" clId="{BA1BDAFE-1B4E-49B4-AFD2-0062B710B436}" dt="2022-01-23T20:33:59.225" v="888" actId="26606"/>
          <ac:spMkLst>
            <pc:docMk/>
            <pc:sldMk cId="523511800" sldId="342"/>
            <ac:spMk id="75" creationId="{3F87243A-F810-42AD-AA74-3FA38B1D8A8F}"/>
          </ac:spMkLst>
        </pc:spChg>
        <pc:spChg chg="add">
          <ac:chgData name="mohammad Hosseinabady" userId="6cd969f51f917c9e" providerId="LiveId" clId="{BA1BDAFE-1B4E-49B4-AFD2-0062B710B436}" dt="2022-01-23T20:33:59.225" v="888" actId="26606"/>
          <ac:spMkLst>
            <pc:docMk/>
            <pc:sldMk cId="523511800" sldId="342"/>
            <ac:spMk id="77" creationId="{E4710C0A-057C-4274-BA2D-001F1025E83E}"/>
          </ac:spMkLst>
        </pc:spChg>
        <pc:spChg chg="add">
          <ac:chgData name="mohammad Hosseinabady" userId="6cd969f51f917c9e" providerId="LiveId" clId="{BA1BDAFE-1B4E-49B4-AFD2-0062B710B436}" dt="2022-01-23T20:33:59.225" v="888" actId="26606"/>
          <ac:spMkLst>
            <pc:docMk/>
            <pc:sldMk cId="523511800" sldId="342"/>
            <ac:spMk id="81" creationId="{28508911-8AF6-4A7F-958D-155C5FA41767}"/>
          </ac:spMkLst>
        </pc:spChg>
        <pc:spChg chg="add">
          <ac:chgData name="mohammad Hosseinabady" userId="6cd969f51f917c9e" providerId="LiveId" clId="{BA1BDAFE-1B4E-49B4-AFD2-0062B710B436}" dt="2022-01-23T20:33:59.225" v="888" actId="26606"/>
          <ac:spMkLst>
            <pc:docMk/>
            <pc:sldMk cId="523511800" sldId="342"/>
            <ac:spMk id="83" creationId="{CD9CD4F8-76BB-4EE6-A72A-A4F8A8198AFA}"/>
          </ac:spMkLst>
        </pc:spChg>
        <pc:spChg chg="add">
          <ac:chgData name="mohammad Hosseinabady" userId="6cd969f51f917c9e" providerId="LiveId" clId="{BA1BDAFE-1B4E-49B4-AFD2-0062B710B436}" dt="2022-01-23T20:33:59.225" v="888" actId="26606"/>
          <ac:spMkLst>
            <pc:docMk/>
            <pc:sldMk cId="523511800" sldId="342"/>
            <ac:spMk id="85" creationId="{B3571E7A-6F77-40FC-B29C-21FB8D75446B}"/>
          </ac:spMkLst>
        </pc:spChg>
        <pc:spChg chg="add">
          <ac:chgData name="mohammad Hosseinabady" userId="6cd969f51f917c9e" providerId="LiveId" clId="{BA1BDAFE-1B4E-49B4-AFD2-0062B710B436}" dt="2022-01-23T20:33:59.225" v="888" actId="26606"/>
          <ac:spMkLst>
            <pc:docMk/>
            <pc:sldMk cId="523511800" sldId="342"/>
            <ac:spMk id="87" creationId="{9D769687-EAF6-4372-9E47-6B4890C3728F}"/>
          </ac:spMkLst>
        </pc:spChg>
        <pc:spChg chg="add">
          <ac:chgData name="mohammad Hosseinabady" userId="6cd969f51f917c9e" providerId="LiveId" clId="{BA1BDAFE-1B4E-49B4-AFD2-0062B710B436}" dt="2022-01-23T20:33:59.225" v="888" actId="26606"/>
          <ac:spMkLst>
            <pc:docMk/>
            <pc:sldMk cId="523511800" sldId="342"/>
            <ac:spMk id="89" creationId="{079C6E80-D8C1-448A-896C-DD09EF22924C}"/>
          </ac:spMkLst>
        </pc:spChg>
        <pc:spChg chg="add">
          <ac:chgData name="mohammad Hosseinabady" userId="6cd969f51f917c9e" providerId="LiveId" clId="{BA1BDAFE-1B4E-49B4-AFD2-0062B710B436}" dt="2022-01-23T20:33:59.225" v="888" actId="26606"/>
          <ac:spMkLst>
            <pc:docMk/>
            <pc:sldMk cId="523511800" sldId="342"/>
            <ac:spMk id="91" creationId="{DCF3FBA5-8829-4A8F-9C54-C661520F70B3}"/>
          </ac:spMkLst>
        </pc:spChg>
        <pc:spChg chg="add">
          <ac:chgData name="mohammad Hosseinabady" userId="6cd969f51f917c9e" providerId="LiveId" clId="{BA1BDAFE-1B4E-49B4-AFD2-0062B710B436}" dt="2022-01-23T20:33:59.225" v="888" actId="26606"/>
          <ac:spMkLst>
            <pc:docMk/>
            <pc:sldMk cId="523511800" sldId="342"/>
            <ac:spMk id="93" creationId="{A5906F46-0376-4A54-B1DD-5DC0200D6C92}"/>
          </ac:spMkLst>
        </pc:spChg>
        <pc:picChg chg="add mod ord">
          <ac:chgData name="mohammad Hosseinabady" userId="6cd969f51f917c9e" providerId="LiveId" clId="{BA1BDAFE-1B4E-49B4-AFD2-0062B710B436}" dt="2022-01-23T20:33:59.225" v="888" actId="26606"/>
          <ac:picMkLst>
            <pc:docMk/>
            <pc:sldMk cId="523511800" sldId="342"/>
            <ac:picMk id="2050" creationId="{0F83AD96-0A44-4E70-831D-016603A6AD3F}"/>
          </ac:picMkLst>
        </pc:picChg>
        <pc:picChg chg="add mod">
          <ac:chgData name="mohammad Hosseinabady" userId="6cd969f51f917c9e" providerId="LiveId" clId="{BA1BDAFE-1B4E-49B4-AFD2-0062B710B436}" dt="2022-01-23T20:33:59.225" v="888" actId="26606"/>
          <ac:picMkLst>
            <pc:docMk/>
            <pc:sldMk cId="523511800" sldId="342"/>
            <ac:picMk id="2052" creationId="{7E2AFC76-72D3-4A42-8A4F-03A658325DEB}"/>
          </ac:picMkLst>
        </pc:picChg>
        <pc:picChg chg="add mod">
          <ac:chgData name="mohammad Hosseinabady" userId="6cd969f51f917c9e" providerId="LiveId" clId="{BA1BDAFE-1B4E-49B4-AFD2-0062B710B436}" dt="2022-01-23T20:33:59.225" v="888" actId="26606"/>
          <ac:picMkLst>
            <pc:docMk/>
            <pc:sldMk cId="523511800" sldId="342"/>
            <ac:picMk id="2054" creationId="{6CA2DB9B-25F0-4C00-8B78-5A0965507611}"/>
          </ac:picMkLst>
        </pc:picChg>
        <pc:cxnChg chg="add">
          <ac:chgData name="mohammad Hosseinabady" userId="6cd969f51f917c9e" providerId="LiveId" clId="{BA1BDAFE-1B4E-49B4-AFD2-0062B710B436}" dt="2022-01-23T20:33:59.225" v="888" actId="26606"/>
          <ac:cxnSpMkLst>
            <pc:docMk/>
            <pc:sldMk cId="523511800" sldId="342"/>
            <ac:cxnSpMk id="79" creationId="{BEFAE2A0-B30D-40C7-BB2F-AE3D6D5D001F}"/>
          </ac:cxnSpMkLst>
        </pc:cxnChg>
      </pc:sldChg>
      <pc:sldChg chg="addSp modSp new mod">
        <pc:chgData name="mohammad Hosseinabady" userId="6cd969f51f917c9e" providerId="LiveId" clId="{BA1BDAFE-1B4E-49B4-AFD2-0062B710B436}" dt="2022-01-23T20:34:39.245" v="901" actId="20577"/>
        <pc:sldMkLst>
          <pc:docMk/>
          <pc:sldMk cId="3666501397" sldId="343"/>
        </pc:sldMkLst>
        <pc:spChg chg="mod">
          <ac:chgData name="mohammad Hosseinabady" userId="6cd969f51f917c9e" providerId="LiveId" clId="{BA1BDAFE-1B4E-49B4-AFD2-0062B710B436}" dt="2022-01-23T20:34:39.245" v="901" actId="20577"/>
          <ac:spMkLst>
            <pc:docMk/>
            <pc:sldMk cId="3666501397" sldId="343"/>
            <ac:spMk id="2" creationId="{7A5F18A3-DA83-4913-BC24-E2755AE44D8B}"/>
          </ac:spMkLst>
        </pc:spChg>
        <pc:graphicFrameChg chg="add modGraphic">
          <ac:chgData name="mohammad Hosseinabady" userId="6cd969f51f917c9e" providerId="LiveId" clId="{BA1BDAFE-1B4E-49B4-AFD2-0062B710B436}" dt="2022-01-23T20:34:31.851" v="889" actId="27022"/>
          <ac:graphicFrameMkLst>
            <pc:docMk/>
            <pc:sldMk cId="3666501397" sldId="343"/>
            <ac:graphicFrameMk id="5" creationId="{7045A1DD-1F97-49B9-BFAB-4AE3220AAFC7}"/>
          </ac:graphicFrameMkLst>
        </pc:graphicFrameChg>
      </pc:sldChg>
      <pc:sldChg chg="addSp delSp modSp new mod">
        <pc:chgData name="mohammad Hosseinabady" userId="6cd969f51f917c9e" providerId="LiveId" clId="{BA1BDAFE-1B4E-49B4-AFD2-0062B710B436}" dt="2022-01-23T20:36:04.673" v="932" actId="1076"/>
        <pc:sldMkLst>
          <pc:docMk/>
          <pc:sldMk cId="2101200164" sldId="344"/>
        </pc:sldMkLst>
        <pc:spChg chg="mod">
          <ac:chgData name="mohammad Hosseinabady" userId="6cd969f51f917c9e" providerId="LiveId" clId="{BA1BDAFE-1B4E-49B4-AFD2-0062B710B436}" dt="2022-01-23T20:34:51.214" v="923" actId="20577"/>
          <ac:spMkLst>
            <pc:docMk/>
            <pc:sldMk cId="2101200164" sldId="344"/>
            <ac:spMk id="2" creationId="{183125F7-E6E6-444F-912E-7A3367631389}"/>
          </ac:spMkLst>
        </pc:spChg>
        <pc:spChg chg="del">
          <ac:chgData name="mohammad Hosseinabady" userId="6cd969f51f917c9e" providerId="LiveId" clId="{BA1BDAFE-1B4E-49B4-AFD2-0062B710B436}" dt="2022-01-23T20:35:31.976" v="924"/>
          <ac:spMkLst>
            <pc:docMk/>
            <pc:sldMk cId="2101200164" sldId="344"/>
            <ac:spMk id="3" creationId="{A338820A-0DC9-42D8-86BB-B4F55DE63DFA}"/>
          </ac:spMkLst>
        </pc:spChg>
        <pc:spChg chg="add del mod">
          <ac:chgData name="mohammad Hosseinabady" userId="6cd969f51f917c9e" providerId="LiveId" clId="{BA1BDAFE-1B4E-49B4-AFD2-0062B710B436}" dt="2022-01-23T20:35:43.611" v="930" actId="478"/>
          <ac:spMkLst>
            <pc:docMk/>
            <pc:sldMk cId="2101200164" sldId="344"/>
            <ac:spMk id="4" creationId="{FFF10D90-0133-4C99-B9FC-72851B294E70}"/>
          </ac:spMkLst>
        </pc:spChg>
        <pc:spChg chg="add mod">
          <ac:chgData name="mohammad Hosseinabady" userId="6cd969f51f917c9e" providerId="LiveId" clId="{BA1BDAFE-1B4E-49B4-AFD2-0062B710B436}" dt="2022-01-23T20:36:04.673" v="932" actId="1076"/>
          <ac:spMkLst>
            <pc:docMk/>
            <pc:sldMk cId="2101200164" sldId="344"/>
            <ac:spMk id="9" creationId="{5C8AC459-87D1-46F5-8EC4-0BA55803E55C}"/>
          </ac:spMkLst>
        </pc:spChg>
        <pc:picChg chg="add mod">
          <ac:chgData name="mohammad Hosseinabady" userId="6cd969f51f917c9e" providerId="LiveId" clId="{BA1BDAFE-1B4E-49B4-AFD2-0062B710B436}" dt="2022-01-23T20:35:41.873" v="929" actId="1076"/>
          <ac:picMkLst>
            <pc:docMk/>
            <pc:sldMk cId="2101200164" sldId="344"/>
            <ac:picMk id="6" creationId="{247A73FE-53DC-45DD-8334-95CAF0B1A228}"/>
          </ac:picMkLst>
        </pc:picChg>
        <pc:picChg chg="add del mod">
          <ac:chgData name="mohammad Hosseinabady" userId="6cd969f51f917c9e" providerId="LiveId" clId="{BA1BDAFE-1B4E-49B4-AFD2-0062B710B436}" dt="2022-01-23T20:35:33.658" v="925" actId="478"/>
          <ac:picMkLst>
            <pc:docMk/>
            <pc:sldMk cId="2101200164" sldId="344"/>
            <ac:picMk id="3074" creationId="{4E00288E-F9CA-4323-8EBD-7BFB9B04EFEC}"/>
          </ac:picMkLst>
        </pc:picChg>
      </pc:sldChg>
    </pc:docChg>
  </pc:docChgLst>
  <pc:docChgLst>
    <pc:chgData name="mohammad Hosseinabady" userId="6cd969f51f917c9e" providerId="LiveId" clId="{3A4CDD04-A0D8-45F3-92BB-26C3781A91F2}"/>
    <pc:docChg chg="undo custSel addSld delSld modSld sldOrd addSection delSection modSection">
      <pc:chgData name="mohammad Hosseinabady" userId="6cd969f51f917c9e" providerId="LiveId" clId="{3A4CDD04-A0D8-45F3-92BB-26C3781A91F2}" dt="2022-01-20T03:39:56.417" v="3747" actId="20577"/>
      <pc:docMkLst>
        <pc:docMk/>
      </pc:docMkLst>
      <pc:sldChg chg="addSp modSp mod">
        <pc:chgData name="mohammad Hosseinabady" userId="6cd969f51f917c9e" providerId="LiveId" clId="{3A4CDD04-A0D8-45F3-92BB-26C3781A91F2}" dt="2022-01-19T19:01:07.972" v="2351" actId="20577"/>
        <pc:sldMkLst>
          <pc:docMk/>
          <pc:sldMk cId="1828841948" sldId="257"/>
        </pc:sldMkLst>
        <pc:spChg chg="add mod">
          <ac:chgData name="mohammad Hosseinabady" userId="6cd969f51f917c9e" providerId="LiveId" clId="{3A4CDD04-A0D8-45F3-92BB-26C3781A91F2}" dt="2022-01-18T19:33:31.634" v="39" actId="14861"/>
          <ac:spMkLst>
            <pc:docMk/>
            <pc:sldMk cId="1828841948" sldId="257"/>
            <ac:spMk id="2" creationId="{A6DBF1B7-072B-4266-BCF7-08518059E081}"/>
          </ac:spMkLst>
        </pc:spChg>
        <pc:spChg chg="mod">
          <ac:chgData name="mohammad Hosseinabady" userId="6cd969f51f917c9e" providerId="LiveId" clId="{3A4CDD04-A0D8-45F3-92BB-26C3781A91F2}" dt="2022-01-19T19:01:07.972" v="2351" actId="20577"/>
          <ac:spMkLst>
            <pc:docMk/>
            <pc:sldMk cId="1828841948" sldId="257"/>
            <ac:spMk id="11" creationId="{0FE6838A-5A37-46BD-8E26-71287B0CA03F}"/>
          </ac:spMkLst>
        </pc:spChg>
      </pc:sldChg>
      <pc:sldChg chg="addSp delSp modSp new mod modTransition modAnim">
        <pc:chgData name="mohammad Hosseinabady" userId="6cd969f51f917c9e" providerId="LiveId" clId="{3A4CDD04-A0D8-45F3-92BB-26C3781A91F2}" dt="2022-01-19T19:02:03.911" v="2352"/>
        <pc:sldMkLst>
          <pc:docMk/>
          <pc:sldMk cId="477534457" sldId="258"/>
        </pc:sldMkLst>
        <pc:spChg chg="mod">
          <ac:chgData name="mohammad Hosseinabady" userId="6cd969f51f917c9e" providerId="LiveId" clId="{3A4CDD04-A0D8-45F3-92BB-26C3781A91F2}" dt="2022-01-18T19:45:50.213" v="49" actId="20577"/>
          <ac:spMkLst>
            <pc:docMk/>
            <pc:sldMk cId="477534457" sldId="258"/>
            <ac:spMk id="2" creationId="{23D27D2E-FB57-4DE0-8F63-565F94BD5FF4}"/>
          </ac:spMkLst>
        </pc:spChg>
        <pc:spChg chg="mod">
          <ac:chgData name="mohammad Hosseinabady" userId="6cd969f51f917c9e" providerId="LiveId" clId="{3A4CDD04-A0D8-45F3-92BB-26C3781A91F2}" dt="2022-01-18T19:58:25.852" v="368" actId="20577"/>
          <ac:spMkLst>
            <pc:docMk/>
            <pc:sldMk cId="477534457" sldId="258"/>
            <ac:spMk id="3" creationId="{C953EC02-B952-4961-8EB3-9D6AA168CD88}"/>
          </ac:spMkLst>
        </pc:spChg>
        <pc:spChg chg="add del mod">
          <ac:chgData name="mohammad Hosseinabady" userId="6cd969f51f917c9e" providerId="LiveId" clId="{3A4CDD04-A0D8-45F3-92BB-26C3781A91F2}" dt="2022-01-18T19:53:29.822" v="226" actId="339"/>
          <ac:spMkLst>
            <pc:docMk/>
            <pc:sldMk cId="477534457" sldId="258"/>
            <ac:spMk id="4" creationId="{7F2C3248-478D-4250-B323-EC17C6599A14}"/>
          </ac:spMkLst>
        </pc:spChg>
        <pc:spChg chg="add del mod">
          <ac:chgData name="mohammad Hosseinabady" userId="6cd969f51f917c9e" providerId="LiveId" clId="{3A4CDD04-A0D8-45F3-92BB-26C3781A91F2}" dt="2022-01-18T19:51:47.054" v="174" actId="478"/>
          <ac:spMkLst>
            <pc:docMk/>
            <pc:sldMk cId="477534457" sldId="258"/>
            <ac:spMk id="7" creationId="{BD8E5564-1D3D-4A37-854A-7928E26EFB8C}"/>
          </ac:spMkLst>
        </pc:spChg>
        <pc:spChg chg="add del mod">
          <ac:chgData name="mohammad Hosseinabady" userId="6cd969f51f917c9e" providerId="LiveId" clId="{3A4CDD04-A0D8-45F3-92BB-26C3781A91F2}" dt="2022-01-18T19:50:52.318" v="104" actId="478"/>
          <ac:spMkLst>
            <pc:docMk/>
            <pc:sldMk cId="477534457" sldId="258"/>
            <ac:spMk id="9" creationId="{83F51EC7-7FF6-4928-9836-D7CFC031403D}"/>
          </ac:spMkLst>
        </pc:spChg>
        <pc:spChg chg="add del">
          <ac:chgData name="mohammad Hosseinabady" userId="6cd969f51f917c9e" providerId="LiveId" clId="{3A4CDD04-A0D8-45F3-92BB-26C3781A91F2}" dt="2022-01-18T19:53:44.238" v="228" actId="478"/>
          <ac:spMkLst>
            <pc:docMk/>
            <pc:sldMk cId="477534457" sldId="258"/>
            <ac:spMk id="10" creationId="{CCA030F1-1A3B-4FEA-945D-BEFCD1C6AA82}"/>
          </ac:spMkLst>
        </pc:spChg>
        <pc:spChg chg="add mod">
          <ac:chgData name="mohammad Hosseinabady" userId="6cd969f51f917c9e" providerId="LiveId" clId="{3A4CDD04-A0D8-45F3-92BB-26C3781A91F2}" dt="2022-01-18T20:00:02.071" v="385" actId="1036"/>
          <ac:spMkLst>
            <pc:docMk/>
            <pc:sldMk cId="477534457" sldId="258"/>
            <ac:spMk id="12" creationId="{8211D3C9-ED84-44D1-8E37-BBF8B4A25966}"/>
          </ac:spMkLst>
        </pc:spChg>
        <pc:spChg chg="add mod">
          <ac:chgData name="mohammad Hosseinabady" userId="6cd969f51f917c9e" providerId="LiveId" clId="{3A4CDD04-A0D8-45F3-92BB-26C3781A91F2}" dt="2022-01-18T19:53:12.109" v="219" actId="1037"/>
          <ac:spMkLst>
            <pc:docMk/>
            <pc:sldMk cId="477534457" sldId="258"/>
            <ac:spMk id="13" creationId="{83451180-7C8A-4506-9846-34B52ABBF724}"/>
          </ac:spMkLst>
        </pc:spChg>
        <pc:spChg chg="add mod">
          <ac:chgData name="mohammad Hosseinabady" userId="6cd969f51f917c9e" providerId="LiveId" clId="{3A4CDD04-A0D8-45F3-92BB-26C3781A91F2}" dt="2022-01-18T19:54:51.077" v="287" actId="1076"/>
          <ac:spMkLst>
            <pc:docMk/>
            <pc:sldMk cId="477534457" sldId="258"/>
            <ac:spMk id="15" creationId="{3EF31632-432B-4C95-9AD4-96C3B5786D64}"/>
          </ac:spMkLst>
        </pc:spChg>
        <pc:spChg chg="add mod">
          <ac:chgData name="mohammad Hosseinabady" userId="6cd969f51f917c9e" providerId="LiveId" clId="{3A4CDD04-A0D8-45F3-92BB-26C3781A91F2}" dt="2022-01-18T19:56:48.815" v="334" actId="1582"/>
          <ac:spMkLst>
            <pc:docMk/>
            <pc:sldMk cId="477534457" sldId="258"/>
            <ac:spMk id="16" creationId="{95BC6969-A5DF-4D13-9B18-E72E7A2A6FDA}"/>
          </ac:spMkLst>
        </pc:spChg>
        <pc:spChg chg="add del mod">
          <ac:chgData name="mohammad Hosseinabady" userId="6cd969f51f917c9e" providerId="LiveId" clId="{3A4CDD04-A0D8-45F3-92BB-26C3781A91F2}" dt="2022-01-18T19:54:16.975" v="264"/>
          <ac:spMkLst>
            <pc:docMk/>
            <pc:sldMk cId="477534457" sldId="258"/>
            <ac:spMk id="17" creationId="{60C3D339-D682-4FA5-B0A9-728BC6DC0AAC}"/>
          </ac:spMkLst>
        </pc:spChg>
        <pc:spChg chg="add mod">
          <ac:chgData name="mohammad Hosseinabady" userId="6cd969f51f917c9e" providerId="LiveId" clId="{3A4CDD04-A0D8-45F3-92BB-26C3781A91F2}" dt="2022-01-18T19:55:07.796" v="306" actId="1076"/>
          <ac:spMkLst>
            <pc:docMk/>
            <pc:sldMk cId="477534457" sldId="258"/>
            <ac:spMk id="20" creationId="{F043E9A9-8E7E-4259-8DB1-AE523EBA0507}"/>
          </ac:spMkLst>
        </pc:spChg>
        <pc:spChg chg="add mod">
          <ac:chgData name="mohammad Hosseinabady" userId="6cd969f51f917c9e" providerId="LiveId" clId="{3A4CDD04-A0D8-45F3-92BB-26C3781A91F2}" dt="2022-01-18T19:55:22.613" v="320" actId="1076"/>
          <ac:spMkLst>
            <pc:docMk/>
            <pc:sldMk cId="477534457" sldId="258"/>
            <ac:spMk id="21" creationId="{A2B52233-B0DB-4397-9CC5-87113FE98019}"/>
          </ac:spMkLst>
        </pc:spChg>
        <pc:spChg chg="add mod">
          <ac:chgData name="mohammad Hosseinabady" userId="6cd969f51f917c9e" providerId="LiveId" clId="{3A4CDD04-A0D8-45F3-92BB-26C3781A91F2}" dt="2022-01-18T19:57:58.246" v="363" actId="164"/>
          <ac:spMkLst>
            <pc:docMk/>
            <pc:sldMk cId="477534457" sldId="258"/>
            <ac:spMk id="30" creationId="{D517461A-185C-42AA-9FEE-307E3EE24205}"/>
          </ac:spMkLst>
        </pc:spChg>
        <pc:spChg chg="add mod">
          <ac:chgData name="mohammad Hosseinabady" userId="6cd969f51f917c9e" providerId="LiveId" clId="{3A4CDD04-A0D8-45F3-92BB-26C3781A91F2}" dt="2022-01-18T19:57:58.246" v="363" actId="164"/>
          <ac:spMkLst>
            <pc:docMk/>
            <pc:sldMk cId="477534457" sldId="258"/>
            <ac:spMk id="31" creationId="{08F709A1-1B0B-4635-9F75-87AD7F689623}"/>
          </ac:spMkLst>
        </pc:spChg>
        <pc:grpChg chg="add mod">
          <ac:chgData name="mohammad Hosseinabady" userId="6cd969f51f917c9e" providerId="LiveId" clId="{3A4CDD04-A0D8-45F3-92BB-26C3781A91F2}" dt="2022-01-18T19:57:58.246" v="363" actId="164"/>
          <ac:grpSpMkLst>
            <pc:docMk/>
            <pc:sldMk cId="477534457" sldId="258"/>
            <ac:grpSpMk id="34" creationId="{B797F21E-B935-47A2-87E1-F1EBBE897352}"/>
          </ac:grpSpMkLst>
        </pc:grpChg>
        <pc:picChg chg="add del mod">
          <ac:chgData name="mohammad Hosseinabady" userId="6cd969f51f917c9e" providerId="LiveId" clId="{3A4CDD04-A0D8-45F3-92BB-26C3781A91F2}" dt="2022-01-18T19:47:55.971" v="71" actId="478"/>
          <ac:picMkLst>
            <pc:docMk/>
            <pc:sldMk cId="477534457" sldId="258"/>
            <ac:picMk id="1026" creationId="{32FD6619-78CD-472B-B934-B6888F65CCB1}"/>
          </ac:picMkLst>
        </pc:picChg>
        <pc:picChg chg="add mod">
          <ac:chgData name="mohammad Hosseinabady" userId="6cd969f51f917c9e" providerId="LiveId" clId="{3A4CDD04-A0D8-45F3-92BB-26C3781A91F2}" dt="2022-01-18T19:48:47.333" v="78" actId="1076"/>
          <ac:picMkLst>
            <pc:docMk/>
            <pc:sldMk cId="477534457" sldId="258"/>
            <ac:picMk id="1028" creationId="{11BAC7EA-DC44-4C51-BA25-B1133D3439DC}"/>
          </ac:picMkLst>
        </pc:picChg>
        <pc:cxnChg chg="add del mod">
          <ac:chgData name="mohammad Hosseinabady" userId="6cd969f51f917c9e" providerId="LiveId" clId="{3A4CDD04-A0D8-45F3-92BB-26C3781A91F2}" dt="2022-01-18T19:50:36.414" v="98" actId="478"/>
          <ac:cxnSpMkLst>
            <pc:docMk/>
            <pc:sldMk cId="477534457" sldId="258"/>
            <ac:cxnSpMk id="6" creationId="{EF64464A-4DB8-426B-BA98-5889A68F9633}"/>
          </ac:cxnSpMkLst>
        </pc:cxnChg>
        <pc:cxnChg chg="add mod">
          <ac:chgData name="mohammad Hosseinabady" userId="6cd969f51f917c9e" providerId="LiveId" clId="{3A4CDD04-A0D8-45F3-92BB-26C3781A91F2}" dt="2022-01-18T19:54:12.915" v="262" actId="692"/>
          <ac:cxnSpMkLst>
            <pc:docMk/>
            <pc:sldMk cId="477534457" sldId="258"/>
            <ac:cxnSpMk id="14" creationId="{7500B0C3-57E1-49D0-8BAC-62D5F1B19E96}"/>
          </ac:cxnSpMkLst>
        </pc:cxnChg>
        <pc:cxnChg chg="add mod ord">
          <ac:chgData name="mohammad Hosseinabady" userId="6cd969f51f917c9e" providerId="LiveId" clId="{3A4CDD04-A0D8-45F3-92BB-26C3781A91F2}" dt="2022-01-18T19:54:23.688" v="267" actId="167"/>
          <ac:cxnSpMkLst>
            <pc:docMk/>
            <pc:sldMk cId="477534457" sldId="258"/>
            <ac:cxnSpMk id="18" creationId="{FACA54D7-5B38-4E60-BF1D-70F6646B021A}"/>
          </ac:cxnSpMkLst>
        </pc:cxnChg>
        <pc:cxnChg chg="add mod">
          <ac:chgData name="mohammad Hosseinabady" userId="6cd969f51f917c9e" providerId="LiveId" clId="{3A4CDD04-A0D8-45F3-92BB-26C3781A91F2}" dt="2022-01-18T19:56:44.666" v="333" actId="1582"/>
          <ac:cxnSpMkLst>
            <pc:docMk/>
            <pc:sldMk cId="477534457" sldId="258"/>
            <ac:cxnSpMk id="22" creationId="{7A8AF0C3-BF57-4A46-A112-0EDFD83B325D}"/>
          </ac:cxnSpMkLst>
        </pc:cxnChg>
        <pc:cxnChg chg="add mod">
          <ac:chgData name="mohammad Hosseinabady" userId="6cd969f51f917c9e" providerId="LiveId" clId="{3A4CDD04-A0D8-45F3-92BB-26C3781A91F2}" dt="2022-01-18T19:56:44.666" v="333" actId="1582"/>
          <ac:cxnSpMkLst>
            <pc:docMk/>
            <pc:sldMk cId="477534457" sldId="258"/>
            <ac:cxnSpMk id="25" creationId="{CED7CC0A-D8DD-4221-B206-7BCE27D29BDC}"/>
          </ac:cxnSpMkLst>
        </pc:cxnChg>
        <pc:cxnChg chg="add mod">
          <ac:chgData name="mohammad Hosseinabady" userId="6cd969f51f917c9e" providerId="LiveId" clId="{3A4CDD04-A0D8-45F3-92BB-26C3781A91F2}" dt="2022-01-18T19:57:58.246" v="363" actId="164"/>
          <ac:cxnSpMkLst>
            <pc:docMk/>
            <pc:sldMk cId="477534457" sldId="258"/>
            <ac:cxnSpMk id="27" creationId="{7A69B4DE-BB3E-498B-A977-765F9AC4CB55}"/>
          </ac:cxnSpMkLst>
        </pc:cxnChg>
        <pc:cxnChg chg="add mod">
          <ac:chgData name="mohammad Hosseinabady" userId="6cd969f51f917c9e" providerId="LiveId" clId="{3A4CDD04-A0D8-45F3-92BB-26C3781A91F2}" dt="2022-01-18T19:57:58.246" v="363" actId="164"/>
          <ac:cxnSpMkLst>
            <pc:docMk/>
            <pc:sldMk cId="477534457" sldId="258"/>
            <ac:cxnSpMk id="29" creationId="{F9E4F191-0928-4FF0-913E-C150F51426CC}"/>
          </ac:cxnSpMkLst>
        </pc:cxnChg>
        <pc:cxnChg chg="add mod">
          <ac:chgData name="mohammad Hosseinabady" userId="6cd969f51f917c9e" providerId="LiveId" clId="{3A4CDD04-A0D8-45F3-92BB-26C3781A91F2}" dt="2022-01-18T19:57:58.246" v="363" actId="164"/>
          <ac:cxnSpMkLst>
            <pc:docMk/>
            <pc:sldMk cId="477534457" sldId="258"/>
            <ac:cxnSpMk id="32" creationId="{4BB855D8-85E7-4E60-AC32-729C565B6271}"/>
          </ac:cxnSpMkLst>
        </pc:cxnChg>
        <pc:cxnChg chg="add mod">
          <ac:chgData name="mohammad Hosseinabady" userId="6cd969f51f917c9e" providerId="LiveId" clId="{3A4CDD04-A0D8-45F3-92BB-26C3781A91F2}" dt="2022-01-18T19:57:58.246" v="363" actId="164"/>
          <ac:cxnSpMkLst>
            <pc:docMk/>
            <pc:sldMk cId="477534457" sldId="258"/>
            <ac:cxnSpMk id="33" creationId="{1562EA43-7E43-4C4B-B07C-A0DE6AF36C2E}"/>
          </ac:cxnSpMkLst>
        </pc:cxnChg>
      </pc:sldChg>
      <pc:sldChg chg="del">
        <pc:chgData name="mohammad Hosseinabady" userId="6cd969f51f917c9e" providerId="LiveId" clId="{3A4CDD04-A0D8-45F3-92BB-26C3781A91F2}" dt="2022-01-18T18:56:11.042" v="4" actId="47"/>
        <pc:sldMkLst>
          <pc:docMk/>
          <pc:sldMk cId="1478317197" sldId="258"/>
        </pc:sldMkLst>
      </pc:sldChg>
      <pc:sldChg chg="del">
        <pc:chgData name="mohammad Hosseinabady" userId="6cd969f51f917c9e" providerId="LiveId" clId="{3A4CDD04-A0D8-45F3-92BB-26C3781A91F2}" dt="2022-01-18T18:56:11.042" v="4" actId="47"/>
        <pc:sldMkLst>
          <pc:docMk/>
          <pc:sldMk cId="1409897356" sldId="259"/>
        </pc:sldMkLst>
      </pc:sldChg>
      <pc:sldChg chg="addSp delSp modSp add mod modTransition delAnim modAnim">
        <pc:chgData name="mohammad Hosseinabady" userId="6cd969f51f917c9e" providerId="LiveId" clId="{3A4CDD04-A0D8-45F3-92BB-26C3781A91F2}" dt="2022-01-19T19:02:03.911" v="2352"/>
        <pc:sldMkLst>
          <pc:docMk/>
          <pc:sldMk cId="3320133929" sldId="259"/>
        </pc:sldMkLst>
        <pc:spChg chg="mod">
          <ac:chgData name="mohammad Hosseinabady" userId="6cd969f51f917c9e" providerId="LiveId" clId="{3A4CDD04-A0D8-45F3-92BB-26C3781A91F2}" dt="2022-01-18T20:05:00.049" v="403" actId="207"/>
          <ac:spMkLst>
            <pc:docMk/>
            <pc:sldMk cId="3320133929" sldId="259"/>
            <ac:spMk id="2" creationId="{23D27D2E-FB57-4DE0-8F63-565F94BD5FF4}"/>
          </ac:spMkLst>
        </pc:spChg>
        <pc:spChg chg="del">
          <ac:chgData name="mohammad Hosseinabady" userId="6cd969f51f917c9e" providerId="LiveId" clId="{3A4CDD04-A0D8-45F3-92BB-26C3781A91F2}" dt="2022-01-18T20:00:18.438" v="388" actId="478"/>
          <ac:spMkLst>
            <pc:docMk/>
            <pc:sldMk cId="3320133929" sldId="259"/>
            <ac:spMk id="3" creationId="{C953EC02-B952-4961-8EB3-9D6AA168CD88}"/>
          </ac:spMkLst>
        </pc:spChg>
        <pc:spChg chg="del">
          <ac:chgData name="mohammad Hosseinabady" userId="6cd969f51f917c9e" providerId="LiveId" clId="{3A4CDD04-A0D8-45F3-92BB-26C3781A91F2}" dt="2022-01-18T20:00:18.438" v="388" actId="478"/>
          <ac:spMkLst>
            <pc:docMk/>
            <pc:sldMk cId="3320133929" sldId="259"/>
            <ac:spMk id="4" creationId="{7F2C3248-478D-4250-B323-EC17C6599A14}"/>
          </ac:spMkLst>
        </pc:spChg>
        <pc:spChg chg="add del mod">
          <ac:chgData name="mohammad Hosseinabady" userId="6cd969f51f917c9e" providerId="LiveId" clId="{3A4CDD04-A0D8-45F3-92BB-26C3781A91F2}" dt="2022-01-18T20:00:20.966" v="389" actId="478"/>
          <ac:spMkLst>
            <pc:docMk/>
            <pc:sldMk cId="3320133929" sldId="259"/>
            <ac:spMk id="5" creationId="{82AFC0EB-69A7-462B-A114-B6545137E64B}"/>
          </ac:spMkLst>
        </pc:spChg>
        <pc:spChg chg="del">
          <ac:chgData name="mohammad Hosseinabady" userId="6cd969f51f917c9e" providerId="LiveId" clId="{3A4CDD04-A0D8-45F3-92BB-26C3781A91F2}" dt="2022-01-18T20:00:18.438" v="388" actId="478"/>
          <ac:spMkLst>
            <pc:docMk/>
            <pc:sldMk cId="3320133929" sldId="259"/>
            <ac:spMk id="12" creationId="{8211D3C9-ED84-44D1-8E37-BBF8B4A25966}"/>
          </ac:spMkLst>
        </pc:spChg>
        <pc:spChg chg="del">
          <ac:chgData name="mohammad Hosseinabady" userId="6cd969f51f917c9e" providerId="LiveId" clId="{3A4CDD04-A0D8-45F3-92BB-26C3781A91F2}" dt="2022-01-18T20:00:18.438" v="388" actId="478"/>
          <ac:spMkLst>
            <pc:docMk/>
            <pc:sldMk cId="3320133929" sldId="259"/>
            <ac:spMk id="13" creationId="{83451180-7C8A-4506-9846-34B52ABBF724}"/>
          </ac:spMkLst>
        </pc:spChg>
        <pc:spChg chg="del">
          <ac:chgData name="mohammad Hosseinabady" userId="6cd969f51f917c9e" providerId="LiveId" clId="{3A4CDD04-A0D8-45F3-92BB-26C3781A91F2}" dt="2022-01-18T20:00:23.809" v="390" actId="478"/>
          <ac:spMkLst>
            <pc:docMk/>
            <pc:sldMk cId="3320133929" sldId="259"/>
            <ac:spMk id="15" creationId="{3EF31632-432B-4C95-9AD4-96C3B5786D64}"/>
          </ac:spMkLst>
        </pc:spChg>
        <pc:spChg chg="del">
          <ac:chgData name="mohammad Hosseinabady" userId="6cd969f51f917c9e" providerId="LiveId" clId="{3A4CDD04-A0D8-45F3-92BB-26C3781A91F2}" dt="2022-01-18T20:00:18.438" v="388" actId="478"/>
          <ac:spMkLst>
            <pc:docMk/>
            <pc:sldMk cId="3320133929" sldId="259"/>
            <ac:spMk id="16" creationId="{95BC6969-A5DF-4D13-9B18-E72E7A2A6FDA}"/>
          </ac:spMkLst>
        </pc:spChg>
        <pc:spChg chg="del">
          <ac:chgData name="mohammad Hosseinabady" userId="6cd969f51f917c9e" providerId="LiveId" clId="{3A4CDD04-A0D8-45F3-92BB-26C3781A91F2}" dt="2022-01-18T20:00:18.438" v="388" actId="478"/>
          <ac:spMkLst>
            <pc:docMk/>
            <pc:sldMk cId="3320133929" sldId="259"/>
            <ac:spMk id="20" creationId="{F043E9A9-8E7E-4259-8DB1-AE523EBA0507}"/>
          </ac:spMkLst>
        </pc:spChg>
        <pc:spChg chg="del">
          <ac:chgData name="mohammad Hosseinabady" userId="6cd969f51f917c9e" providerId="LiveId" clId="{3A4CDD04-A0D8-45F3-92BB-26C3781A91F2}" dt="2022-01-18T20:00:18.438" v="388" actId="478"/>
          <ac:spMkLst>
            <pc:docMk/>
            <pc:sldMk cId="3320133929" sldId="259"/>
            <ac:spMk id="21" creationId="{A2B52233-B0DB-4397-9CC5-87113FE98019}"/>
          </ac:spMkLst>
        </pc:spChg>
        <pc:spChg chg="add del mod">
          <ac:chgData name="mohammad Hosseinabady" userId="6cd969f51f917c9e" providerId="LiveId" clId="{3A4CDD04-A0D8-45F3-92BB-26C3781A91F2}" dt="2022-01-18T20:05:05.588" v="407" actId="22"/>
          <ac:spMkLst>
            <pc:docMk/>
            <pc:sldMk cId="3320133929" sldId="259"/>
            <ac:spMk id="26" creationId="{D644766C-87B9-4969-9A0F-EC4DE5C8C154}"/>
          </ac:spMkLst>
        </pc:spChg>
        <pc:spChg chg="add mod">
          <ac:chgData name="mohammad Hosseinabady" userId="6cd969f51f917c9e" providerId="LiveId" clId="{3A4CDD04-A0D8-45F3-92BB-26C3781A91F2}" dt="2022-01-18T20:05:52.776" v="419" actId="1076"/>
          <ac:spMkLst>
            <pc:docMk/>
            <pc:sldMk cId="3320133929" sldId="259"/>
            <ac:spMk id="28" creationId="{2B0AAE37-D604-4325-BDBF-A63CCCF4FB2A}"/>
          </ac:spMkLst>
        </pc:spChg>
        <pc:spChg chg="add mod">
          <ac:chgData name="mohammad Hosseinabady" userId="6cd969f51f917c9e" providerId="LiveId" clId="{3A4CDD04-A0D8-45F3-92BB-26C3781A91F2}" dt="2022-01-18T20:05:55.182" v="420" actId="1076"/>
          <ac:spMkLst>
            <pc:docMk/>
            <pc:sldMk cId="3320133929" sldId="259"/>
            <ac:spMk id="35" creationId="{2389F7DD-D192-464C-958F-C507DFB11DBE}"/>
          </ac:spMkLst>
        </pc:spChg>
        <pc:spChg chg="add mod">
          <ac:chgData name="mohammad Hosseinabady" userId="6cd969f51f917c9e" providerId="LiveId" clId="{3A4CDD04-A0D8-45F3-92BB-26C3781A91F2}" dt="2022-01-18T20:06:44.247" v="433" actId="1076"/>
          <ac:spMkLst>
            <pc:docMk/>
            <pc:sldMk cId="3320133929" sldId="259"/>
            <ac:spMk id="36" creationId="{B0AC8065-447A-489D-94FE-4CF64908B687}"/>
          </ac:spMkLst>
        </pc:spChg>
        <pc:spChg chg="add mod">
          <ac:chgData name="mohammad Hosseinabady" userId="6cd969f51f917c9e" providerId="LiveId" clId="{3A4CDD04-A0D8-45F3-92BB-26C3781A91F2}" dt="2022-01-18T20:06:44.247" v="433" actId="1076"/>
          <ac:spMkLst>
            <pc:docMk/>
            <pc:sldMk cId="3320133929" sldId="259"/>
            <ac:spMk id="37" creationId="{467EC5F8-4E49-4639-A94C-FAEB58CC7079}"/>
          </ac:spMkLst>
        </pc:spChg>
        <pc:grpChg chg="del">
          <ac:chgData name="mohammad Hosseinabady" userId="6cd969f51f917c9e" providerId="LiveId" clId="{3A4CDD04-A0D8-45F3-92BB-26C3781A91F2}" dt="2022-01-18T20:00:18.438" v="388" actId="478"/>
          <ac:grpSpMkLst>
            <pc:docMk/>
            <pc:sldMk cId="3320133929" sldId="259"/>
            <ac:grpSpMk id="34" creationId="{B797F21E-B935-47A2-87E1-F1EBBE897352}"/>
          </ac:grpSpMkLst>
        </pc:grpChg>
        <pc:picChg chg="del">
          <ac:chgData name="mohammad Hosseinabady" userId="6cd969f51f917c9e" providerId="LiveId" clId="{3A4CDD04-A0D8-45F3-92BB-26C3781A91F2}" dt="2022-01-18T20:00:18.438" v="388" actId="478"/>
          <ac:picMkLst>
            <pc:docMk/>
            <pc:sldMk cId="3320133929" sldId="259"/>
            <ac:picMk id="1028" creationId="{11BAC7EA-DC44-4C51-BA25-B1133D3439DC}"/>
          </ac:picMkLst>
        </pc:picChg>
        <pc:cxnChg chg="del">
          <ac:chgData name="mohammad Hosseinabady" userId="6cd969f51f917c9e" providerId="LiveId" clId="{3A4CDD04-A0D8-45F3-92BB-26C3781A91F2}" dt="2022-01-18T20:00:18.438" v="388" actId="478"/>
          <ac:cxnSpMkLst>
            <pc:docMk/>
            <pc:sldMk cId="3320133929" sldId="259"/>
            <ac:cxnSpMk id="14" creationId="{7500B0C3-57E1-49D0-8BAC-62D5F1B19E96}"/>
          </ac:cxnSpMkLst>
        </pc:cxnChg>
        <pc:cxnChg chg="del">
          <ac:chgData name="mohammad Hosseinabady" userId="6cd969f51f917c9e" providerId="LiveId" clId="{3A4CDD04-A0D8-45F3-92BB-26C3781A91F2}" dt="2022-01-18T20:00:18.438" v="388" actId="478"/>
          <ac:cxnSpMkLst>
            <pc:docMk/>
            <pc:sldMk cId="3320133929" sldId="259"/>
            <ac:cxnSpMk id="18" creationId="{FACA54D7-5B38-4E60-BF1D-70F6646B021A}"/>
          </ac:cxnSpMkLst>
        </pc:cxnChg>
        <pc:cxnChg chg="del">
          <ac:chgData name="mohammad Hosseinabady" userId="6cd969f51f917c9e" providerId="LiveId" clId="{3A4CDD04-A0D8-45F3-92BB-26C3781A91F2}" dt="2022-01-18T20:00:18.438" v="388" actId="478"/>
          <ac:cxnSpMkLst>
            <pc:docMk/>
            <pc:sldMk cId="3320133929" sldId="259"/>
            <ac:cxnSpMk id="22" creationId="{7A8AF0C3-BF57-4A46-A112-0EDFD83B325D}"/>
          </ac:cxnSpMkLst>
        </pc:cxnChg>
        <pc:cxnChg chg="del">
          <ac:chgData name="mohammad Hosseinabady" userId="6cd969f51f917c9e" providerId="LiveId" clId="{3A4CDD04-A0D8-45F3-92BB-26C3781A91F2}" dt="2022-01-18T20:00:18.438" v="388" actId="478"/>
          <ac:cxnSpMkLst>
            <pc:docMk/>
            <pc:sldMk cId="3320133929" sldId="259"/>
            <ac:cxnSpMk id="25" creationId="{CED7CC0A-D8DD-4221-B206-7BCE27D29BDC}"/>
          </ac:cxnSpMkLst>
        </pc:cxnChg>
      </pc:sldChg>
      <pc:sldChg chg="addSp delSp modSp new mod modTransition modAnim">
        <pc:chgData name="mohammad Hosseinabady" userId="6cd969f51f917c9e" providerId="LiveId" clId="{3A4CDD04-A0D8-45F3-92BB-26C3781A91F2}" dt="2022-01-19T19:02:03.911" v="2352"/>
        <pc:sldMkLst>
          <pc:docMk/>
          <pc:sldMk cId="1947581991" sldId="260"/>
        </pc:sldMkLst>
        <pc:spChg chg="mod">
          <ac:chgData name="mohammad Hosseinabady" userId="6cd969f51f917c9e" providerId="LiveId" clId="{3A4CDD04-A0D8-45F3-92BB-26C3781A91F2}" dt="2022-01-18T20:29:45.581" v="623" actId="20577"/>
          <ac:spMkLst>
            <pc:docMk/>
            <pc:sldMk cId="1947581991" sldId="260"/>
            <ac:spMk id="2" creationId="{0AAFF6D7-9875-40C2-A94A-6AD81C776D61}"/>
          </ac:spMkLst>
        </pc:spChg>
        <pc:spChg chg="del">
          <ac:chgData name="mohammad Hosseinabady" userId="6cd969f51f917c9e" providerId="LiveId" clId="{3A4CDD04-A0D8-45F3-92BB-26C3781A91F2}" dt="2022-01-18T20:13:14.449" v="435" actId="478"/>
          <ac:spMkLst>
            <pc:docMk/>
            <pc:sldMk cId="1947581991" sldId="260"/>
            <ac:spMk id="3" creationId="{A63ED1AF-AF99-40F8-86DB-D3EE4E2F8B51}"/>
          </ac:spMkLst>
        </pc:spChg>
        <pc:spChg chg="add mod">
          <ac:chgData name="mohammad Hosseinabady" userId="6cd969f51f917c9e" providerId="LiveId" clId="{3A4CDD04-A0D8-45F3-92BB-26C3781A91F2}" dt="2022-01-18T20:22:34.715" v="453" actId="14100"/>
          <ac:spMkLst>
            <pc:docMk/>
            <pc:sldMk cId="1947581991" sldId="260"/>
            <ac:spMk id="4" creationId="{5D3CA2D8-E197-44FF-89B0-2249F23DB75B}"/>
          </ac:spMkLst>
        </pc:spChg>
        <pc:spChg chg="add mod">
          <ac:chgData name="mohammad Hosseinabady" userId="6cd969f51f917c9e" providerId="LiveId" clId="{3A4CDD04-A0D8-45F3-92BB-26C3781A91F2}" dt="2022-01-18T20:22:36.587" v="454" actId="14100"/>
          <ac:spMkLst>
            <pc:docMk/>
            <pc:sldMk cId="1947581991" sldId="260"/>
            <ac:spMk id="5" creationId="{9B622C46-8AD6-4203-BD81-2B5EBBA04F5A}"/>
          </ac:spMkLst>
        </pc:spChg>
        <pc:spChg chg="add mod">
          <ac:chgData name="mohammad Hosseinabady" userId="6cd969f51f917c9e" providerId="LiveId" clId="{3A4CDD04-A0D8-45F3-92BB-26C3781A91F2}" dt="2022-01-18T20:22:23.827" v="451" actId="14100"/>
          <ac:spMkLst>
            <pc:docMk/>
            <pc:sldMk cId="1947581991" sldId="260"/>
            <ac:spMk id="6" creationId="{2EFE55B7-6CEF-4464-96F0-FAAA6D080D4D}"/>
          </ac:spMkLst>
        </pc:spChg>
        <pc:spChg chg="add mod">
          <ac:chgData name="mohammad Hosseinabady" userId="6cd969f51f917c9e" providerId="LiveId" clId="{3A4CDD04-A0D8-45F3-92BB-26C3781A91F2}" dt="2022-01-18T20:23:29.520" v="469" actId="1076"/>
          <ac:spMkLst>
            <pc:docMk/>
            <pc:sldMk cId="1947581991" sldId="260"/>
            <ac:spMk id="7" creationId="{04B42AFC-4C36-496D-932B-38E94E8FA362}"/>
          </ac:spMkLst>
        </pc:spChg>
        <pc:spChg chg="add mod">
          <ac:chgData name="mohammad Hosseinabady" userId="6cd969f51f917c9e" providerId="LiveId" clId="{3A4CDD04-A0D8-45F3-92BB-26C3781A91F2}" dt="2022-01-18T20:23:09.933" v="461" actId="1076"/>
          <ac:spMkLst>
            <pc:docMk/>
            <pc:sldMk cId="1947581991" sldId="260"/>
            <ac:spMk id="8" creationId="{3B56673C-0A7C-48AC-993A-537618748D7D}"/>
          </ac:spMkLst>
        </pc:spChg>
        <pc:spChg chg="add mod">
          <ac:chgData name="mohammad Hosseinabady" userId="6cd969f51f917c9e" providerId="LiveId" clId="{3A4CDD04-A0D8-45F3-92BB-26C3781A91F2}" dt="2022-01-18T20:23:07.818" v="460" actId="14100"/>
          <ac:spMkLst>
            <pc:docMk/>
            <pc:sldMk cId="1947581991" sldId="260"/>
            <ac:spMk id="9" creationId="{38DC451E-16F7-4667-93AE-D2A0062EB72B}"/>
          </ac:spMkLst>
        </pc:spChg>
        <pc:spChg chg="add del mod">
          <ac:chgData name="mohammad Hosseinabady" userId="6cd969f51f917c9e" providerId="LiveId" clId="{3A4CDD04-A0D8-45F3-92BB-26C3781A91F2}" dt="2022-01-18T20:26:03.250" v="522" actId="478"/>
          <ac:spMkLst>
            <pc:docMk/>
            <pc:sldMk cId="1947581991" sldId="260"/>
            <ac:spMk id="18" creationId="{0FEF61FE-9792-4C6D-97B2-91615FBEAF41}"/>
          </ac:spMkLst>
        </pc:spChg>
        <pc:spChg chg="add mod">
          <ac:chgData name="mohammad Hosseinabady" userId="6cd969f51f917c9e" providerId="LiveId" clId="{3A4CDD04-A0D8-45F3-92BB-26C3781A91F2}" dt="2022-01-18T20:25:56.615" v="518" actId="1076"/>
          <ac:spMkLst>
            <pc:docMk/>
            <pc:sldMk cId="1947581991" sldId="260"/>
            <ac:spMk id="36" creationId="{F5D8EA74-892F-4E08-AC90-A140B20E2257}"/>
          </ac:spMkLst>
        </pc:spChg>
        <pc:spChg chg="add mod">
          <ac:chgData name="mohammad Hosseinabady" userId="6cd969f51f917c9e" providerId="LiveId" clId="{3A4CDD04-A0D8-45F3-92BB-26C3781A91F2}" dt="2022-01-18T20:26:01.779" v="521" actId="20577"/>
          <ac:spMkLst>
            <pc:docMk/>
            <pc:sldMk cId="1947581991" sldId="260"/>
            <ac:spMk id="37" creationId="{978D37E3-FF21-487D-B9A6-2F0D1812FE69}"/>
          </ac:spMkLst>
        </pc:spChg>
        <pc:spChg chg="add mod">
          <ac:chgData name="mohammad Hosseinabady" userId="6cd969f51f917c9e" providerId="LiveId" clId="{3A4CDD04-A0D8-45F3-92BB-26C3781A91F2}" dt="2022-01-18T20:28:46.973" v="591" actId="164"/>
          <ac:spMkLst>
            <pc:docMk/>
            <pc:sldMk cId="1947581991" sldId="260"/>
            <ac:spMk id="59" creationId="{E56BC3EE-47D1-4A70-9D70-371D6F67869C}"/>
          </ac:spMkLst>
        </pc:spChg>
        <pc:spChg chg="add mod">
          <ac:chgData name="mohammad Hosseinabady" userId="6cd969f51f917c9e" providerId="LiveId" clId="{3A4CDD04-A0D8-45F3-92BB-26C3781A91F2}" dt="2022-01-18T20:28:46.973" v="591" actId="164"/>
          <ac:spMkLst>
            <pc:docMk/>
            <pc:sldMk cId="1947581991" sldId="260"/>
            <ac:spMk id="61" creationId="{5423DE69-D937-49B5-95FB-8BE71CA64829}"/>
          </ac:spMkLst>
        </pc:spChg>
        <pc:spChg chg="mod">
          <ac:chgData name="mohammad Hosseinabady" userId="6cd969f51f917c9e" providerId="LiveId" clId="{3A4CDD04-A0D8-45F3-92BB-26C3781A91F2}" dt="2022-01-18T20:28:50.663" v="593"/>
          <ac:spMkLst>
            <pc:docMk/>
            <pc:sldMk cId="1947581991" sldId="260"/>
            <ac:spMk id="64" creationId="{203D42CA-C226-4636-8985-9BB097E5447B}"/>
          </ac:spMkLst>
        </pc:spChg>
        <pc:spChg chg="mod">
          <ac:chgData name="mohammad Hosseinabady" userId="6cd969f51f917c9e" providerId="LiveId" clId="{3A4CDD04-A0D8-45F3-92BB-26C3781A91F2}" dt="2022-01-18T20:28:50.663" v="593"/>
          <ac:spMkLst>
            <pc:docMk/>
            <pc:sldMk cId="1947581991" sldId="260"/>
            <ac:spMk id="65" creationId="{4E3094EF-A322-4FC9-A879-D2873A4BEE18}"/>
          </ac:spMkLst>
        </pc:spChg>
        <pc:spChg chg="mod">
          <ac:chgData name="mohammad Hosseinabady" userId="6cd969f51f917c9e" providerId="LiveId" clId="{3A4CDD04-A0D8-45F3-92BB-26C3781A91F2}" dt="2022-01-18T20:28:52.867" v="595"/>
          <ac:spMkLst>
            <pc:docMk/>
            <pc:sldMk cId="1947581991" sldId="260"/>
            <ac:spMk id="67" creationId="{E706DFE7-5342-42E6-B728-17567F775BB8}"/>
          </ac:spMkLst>
        </pc:spChg>
        <pc:spChg chg="mod">
          <ac:chgData name="mohammad Hosseinabady" userId="6cd969f51f917c9e" providerId="LiveId" clId="{3A4CDD04-A0D8-45F3-92BB-26C3781A91F2}" dt="2022-01-18T20:28:52.867" v="595"/>
          <ac:spMkLst>
            <pc:docMk/>
            <pc:sldMk cId="1947581991" sldId="260"/>
            <ac:spMk id="68" creationId="{C46666C7-4608-4149-9ED1-8647B518A7F2}"/>
          </ac:spMkLst>
        </pc:spChg>
        <pc:spChg chg="mod">
          <ac:chgData name="mohammad Hosseinabady" userId="6cd969f51f917c9e" providerId="LiveId" clId="{3A4CDD04-A0D8-45F3-92BB-26C3781A91F2}" dt="2022-01-18T20:29:05.147" v="598"/>
          <ac:spMkLst>
            <pc:docMk/>
            <pc:sldMk cId="1947581991" sldId="260"/>
            <ac:spMk id="70" creationId="{9F82787E-9FAE-4DA6-BB0C-A9773B07104C}"/>
          </ac:spMkLst>
        </pc:spChg>
        <pc:spChg chg="mod">
          <ac:chgData name="mohammad Hosseinabady" userId="6cd969f51f917c9e" providerId="LiveId" clId="{3A4CDD04-A0D8-45F3-92BB-26C3781A91F2}" dt="2022-01-18T20:29:14.259" v="603" actId="1036"/>
          <ac:spMkLst>
            <pc:docMk/>
            <pc:sldMk cId="1947581991" sldId="260"/>
            <ac:spMk id="71" creationId="{98DF7CEF-9F82-4C3C-B984-9A46CE539EF7}"/>
          </ac:spMkLst>
        </pc:spChg>
        <pc:spChg chg="mod">
          <ac:chgData name="mohammad Hosseinabady" userId="6cd969f51f917c9e" providerId="LiveId" clId="{3A4CDD04-A0D8-45F3-92BB-26C3781A91F2}" dt="2022-01-18T20:29:19.008" v="605"/>
          <ac:spMkLst>
            <pc:docMk/>
            <pc:sldMk cId="1947581991" sldId="260"/>
            <ac:spMk id="73" creationId="{316F5AD2-3EC8-49AA-8FB1-18C9455F81F4}"/>
          </ac:spMkLst>
        </pc:spChg>
        <pc:spChg chg="mod">
          <ac:chgData name="mohammad Hosseinabady" userId="6cd969f51f917c9e" providerId="LiveId" clId="{3A4CDD04-A0D8-45F3-92BB-26C3781A91F2}" dt="2022-01-18T20:29:19.008" v="605"/>
          <ac:spMkLst>
            <pc:docMk/>
            <pc:sldMk cId="1947581991" sldId="260"/>
            <ac:spMk id="74" creationId="{B334F61A-9598-4BA3-953B-05CB319736A0}"/>
          </ac:spMkLst>
        </pc:spChg>
        <pc:spChg chg="mod">
          <ac:chgData name="mohammad Hosseinabady" userId="6cd969f51f917c9e" providerId="LiveId" clId="{3A4CDD04-A0D8-45F3-92BB-26C3781A91F2}" dt="2022-01-18T20:29:22.167" v="606" actId="571"/>
          <ac:spMkLst>
            <pc:docMk/>
            <pc:sldMk cId="1947581991" sldId="260"/>
            <ac:spMk id="76" creationId="{CE61071D-9DD6-4D43-A170-E09EDC20DEF4}"/>
          </ac:spMkLst>
        </pc:spChg>
        <pc:spChg chg="mod">
          <ac:chgData name="mohammad Hosseinabady" userId="6cd969f51f917c9e" providerId="LiveId" clId="{3A4CDD04-A0D8-45F3-92BB-26C3781A91F2}" dt="2022-01-18T20:29:22.167" v="606" actId="571"/>
          <ac:spMkLst>
            <pc:docMk/>
            <pc:sldMk cId="1947581991" sldId="260"/>
            <ac:spMk id="77" creationId="{E3E9CF2B-DA65-4509-AFCE-1D2A3D3473AC}"/>
          </ac:spMkLst>
        </pc:spChg>
        <pc:spChg chg="mod">
          <ac:chgData name="mohammad Hosseinabady" userId="6cd969f51f917c9e" providerId="LiveId" clId="{3A4CDD04-A0D8-45F3-92BB-26C3781A91F2}" dt="2022-01-18T20:29:22.257" v="607"/>
          <ac:spMkLst>
            <pc:docMk/>
            <pc:sldMk cId="1947581991" sldId="260"/>
            <ac:spMk id="79" creationId="{B4AA8F29-1807-449C-A4DE-5CED8936CD35}"/>
          </ac:spMkLst>
        </pc:spChg>
        <pc:spChg chg="mod">
          <ac:chgData name="mohammad Hosseinabady" userId="6cd969f51f917c9e" providerId="LiveId" clId="{3A4CDD04-A0D8-45F3-92BB-26C3781A91F2}" dt="2022-01-18T20:29:22.257" v="607"/>
          <ac:spMkLst>
            <pc:docMk/>
            <pc:sldMk cId="1947581991" sldId="260"/>
            <ac:spMk id="80" creationId="{872EA39D-6026-41F9-9104-61547CE3E2BA}"/>
          </ac:spMkLst>
        </pc:spChg>
        <pc:grpChg chg="add mod">
          <ac:chgData name="mohammad Hosseinabady" userId="6cd969f51f917c9e" providerId="LiveId" clId="{3A4CDD04-A0D8-45F3-92BB-26C3781A91F2}" dt="2022-01-18T20:28:49.766" v="592" actId="1076"/>
          <ac:grpSpMkLst>
            <pc:docMk/>
            <pc:sldMk cId="1947581991" sldId="260"/>
            <ac:grpSpMk id="62" creationId="{8184C9A2-4899-41A2-9473-C0C6D2CFD89B}"/>
          </ac:grpSpMkLst>
        </pc:grpChg>
        <pc:grpChg chg="add mod">
          <ac:chgData name="mohammad Hosseinabady" userId="6cd969f51f917c9e" providerId="LiveId" clId="{3A4CDD04-A0D8-45F3-92BB-26C3781A91F2}" dt="2022-01-18T20:29:02.037" v="597" actId="1076"/>
          <ac:grpSpMkLst>
            <pc:docMk/>
            <pc:sldMk cId="1947581991" sldId="260"/>
            <ac:grpSpMk id="63" creationId="{2D908992-401C-49A7-A765-42AE58DF3473}"/>
          </ac:grpSpMkLst>
        </pc:grpChg>
        <pc:grpChg chg="add mod">
          <ac:chgData name="mohammad Hosseinabady" userId="6cd969f51f917c9e" providerId="LiveId" clId="{3A4CDD04-A0D8-45F3-92BB-26C3781A91F2}" dt="2022-01-18T20:28:58.029" v="596" actId="1076"/>
          <ac:grpSpMkLst>
            <pc:docMk/>
            <pc:sldMk cId="1947581991" sldId="260"/>
            <ac:grpSpMk id="66" creationId="{CBC58297-82AC-4504-B3DF-ED32DC71388E}"/>
          </ac:grpSpMkLst>
        </pc:grpChg>
        <pc:grpChg chg="add mod">
          <ac:chgData name="mohammad Hosseinabady" userId="6cd969f51f917c9e" providerId="LiveId" clId="{3A4CDD04-A0D8-45F3-92BB-26C3781A91F2}" dt="2022-01-18T20:29:18.109" v="604" actId="1076"/>
          <ac:grpSpMkLst>
            <pc:docMk/>
            <pc:sldMk cId="1947581991" sldId="260"/>
            <ac:grpSpMk id="69" creationId="{D9D06FA7-987C-4F9A-871C-1D709059D161}"/>
          </ac:grpSpMkLst>
        </pc:grpChg>
        <pc:grpChg chg="add mod">
          <ac:chgData name="mohammad Hosseinabady" userId="6cd969f51f917c9e" providerId="LiveId" clId="{3A4CDD04-A0D8-45F3-92BB-26C3781A91F2}" dt="2022-01-18T20:29:19.008" v="605"/>
          <ac:grpSpMkLst>
            <pc:docMk/>
            <pc:sldMk cId="1947581991" sldId="260"/>
            <ac:grpSpMk id="72" creationId="{D7FA3272-1267-4730-B9C5-F1C21CE9A030}"/>
          </ac:grpSpMkLst>
        </pc:grpChg>
        <pc:grpChg chg="add mod">
          <ac:chgData name="mohammad Hosseinabady" userId="6cd969f51f917c9e" providerId="LiveId" clId="{3A4CDD04-A0D8-45F3-92BB-26C3781A91F2}" dt="2022-01-18T20:29:22.167" v="606" actId="571"/>
          <ac:grpSpMkLst>
            <pc:docMk/>
            <pc:sldMk cId="1947581991" sldId="260"/>
            <ac:grpSpMk id="75" creationId="{6E76EF71-913A-4238-9BE2-8AFD72A6AE2A}"/>
          </ac:grpSpMkLst>
        </pc:grpChg>
        <pc:grpChg chg="add mod">
          <ac:chgData name="mohammad Hosseinabady" userId="6cd969f51f917c9e" providerId="LiveId" clId="{3A4CDD04-A0D8-45F3-92BB-26C3781A91F2}" dt="2022-01-18T20:29:25.221" v="608" actId="1076"/>
          <ac:grpSpMkLst>
            <pc:docMk/>
            <pc:sldMk cId="1947581991" sldId="260"/>
            <ac:grpSpMk id="78" creationId="{DA9151AD-3BF8-4D0A-8382-5476DE943D1C}"/>
          </ac:grpSpMkLst>
        </pc:grpChg>
        <pc:cxnChg chg="add mod">
          <ac:chgData name="mohammad Hosseinabady" userId="6cd969f51f917c9e" providerId="LiveId" clId="{3A4CDD04-A0D8-45F3-92BB-26C3781A91F2}" dt="2022-01-18T20:23:26.589" v="468" actId="14100"/>
          <ac:cxnSpMkLst>
            <pc:docMk/>
            <pc:sldMk cId="1947581991" sldId="260"/>
            <ac:cxnSpMk id="10" creationId="{5D55D957-82E9-4595-82DE-B050B55E8842}"/>
          </ac:cxnSpMkLst>
        </pc:cxnChg>
        <pc:cxnChg chg="add mod">
          <ac:chgData name="mohammad Hosseinabady" userId="6cd969f51f917c9e" providerId="LiveId" clId="{3A4CDD04-A0D8-45F3-92BB-26C3781A91F2}" dt="2022-01-18T20:23:24.125" v="467" actId="14100"/>
          <ac:cxnSpMkLst>
            <pc:docMk/>
            <pc:sldMk cId="1947581991" sldId="260"/>
            <ac:cxnSpMk id="11" creationId="{BE459F5E-CB35-4D23-8C3A-08F5FDB87250}"/>
          </ac:cxnSpMkLst>
        </pc:cxnChg>
        <pc:cxnChg chg="add mod ord">
          <ac:chgData name="mohammad Hosseinabady" userId="6cd969f51f917c9e" providerId="LiveId" clId="{3A4CDD04-A0D8-45F3-92BB-26C3781A91F2}" dt="2022-01-18T20:29:33.345" v="609" actId="208"/>
          <ac:cxnSpMkLst>
            <pc:docMk/>
            <pc:sldMk cId="1947581991" sldId="260"/>
            <ac:cxnSpMk id="15" creationId="{8A480CF1-2FB4-4850-A951-A909E86F05CB}"/>
          </ac:cxnSpMkLst>
        </pc:cxnChg>
        <pc:cxnChg chg="add mod ord">
          <ac:chgData name="mohammad Hosseinabady" userId="6cd969f51f917c9e" providerId="LiveId" clId="{3A4CDD04-A0D8-45F3-92BB-26C3781A91F2}" dt="2022-01-18T20:29:33.345" v="609" actId="208"/>
          <ac:cxnSpMkLst>
            <pc:docMk/>
            <pc:sldMk cId="1947581991" sldId="260"/>
            <ac:cxnSpMk id="17" creationId="{EC985980-22AA-49BA-9FE9-F3C35C37E257}"/>
          </ac:cxnSpMkLst>
        </pc:cxnChg>
        <pc:cxnChg chg="add del mod ord">
          <ac:chgData name="mohammad Hosseinabady" userId="6cd969f51f917c9e" providerId="LiveId" clId="{3A4CDD04-A0D8-45F3-92BB-26C3781A91F2}" dt="2022-01-18T20:26:07.654" v="523" actId="478"/>
          <ac:cxnSpMkLst>
            <pc:docMk/>
            <pc:sldMk cId="1947581991" sldId="260"/>
            <ac:cxnSpMk id="19" creationId="{78EF6F61-F4AA-4F37-B5DA-178B15B25FE4}"/>
          </ac:cxnSpMkLst>
        </pc:cxnChg>
        <pc:cxnChg chg="add del mod ord">
          <ac:chgData name="mohammad Hosseinabady" userId="6cd969f51f917c9e" providerId="LiveId" clId="{3A4CDD04-A0D8-45F3-92BB-26C3781A91F2}" dt="2022-01-18T20:26:09.026" v="524" actId="478"/>
          <ac:cxnSpMkLst>
            <pc:docMk/>
            <pc:sldMk cId="1947581991" sldId="260"/>
            <ac:cxnSpMk id="21" creationId="{2D325E19-71F3-47E5-B1B6-A465DDC3389E}"/>
          </ac:cxnSpMkLst>
        </pc:cxnChg>
        <pc:cxnChg chg="add del mod">
          <ac:chgData name="mohammad Hosseinabady" userId="6cd969f51f917c9e" providerId="LiveId" clId="{3A4CDD04-A0D8-45F3-92BB-26C3781A91F2}" dt="2022-01-18T20:26:46.209" v="541" actId="478"/>
          <ac:cxnSpMkLst>
            <pc:docMk/>
            <pc:sldMk cId="1947581991" sldId="260"/>
            <ac:cxnSpMk id="28" creationId="{C8AB8144-EF78-4819-87FB-3341D9E5D71D}"/>
          </ac:cxnSpMkLst>
        </pc:cxnChg>
        <pc:cxnChg chg="add del mod">
          <ac:chgData name="mohammad Hosseinabady" userId="6cd969f51f917c9e" providerId="LiveId" clId="{3A4CDD04-A0D8-45F3-92BB-26C3781A91F2}" dt="2022-01-18T20:26:47.436" v="542" actId="478"/>
          <ac:cxnSpMkLst>
            <pc:docMk/>
            <pc:sldMk cId="1947581991" sldId="260"/>
            <ac:cxnSpMk id="30" creationId="{319786D4-35C3-4850-B80F-EB620C326573}"/>
          </ac:cxnSpMkLst>
        </pc:cxnChg>
        <pc:cxnChg chg="add mod">
          <ac:chgData name="mohammad Hosseinabady" userId="6cd969f51f917c9e" providerId="LiveId" clId="{3A4CDD04-A0D8-45F3-92BB-26C3781A91F2}" dt="2022-01-18T20:26:26.387" v="530" actId="1582"/>
          <ac:cxnSpMkLst>
            <pc:docMk/>
            <pc:sldMk cId="1947581991" sldId="260"/>
            <ac:cxnSpMk id="39" creationId="{8EA28FAB-EEC4-450E-8BF6-12187C4ADC5B}"/>
          </ac:cxnSpMkLst>
        </pc:cxnChg>
        <pc:cxnChg chg="add mod">
          <ac:chgData name="mohammad Hosseinabady" userId="6cd969f51f917c9e" providerId="LiveId" clId="{3A4CDD04-A0D8-45F3-92BB-26C3781A91F2}" dt="2022-01-18T20:26:31.502" v="534" actId="1076"/>
          <ac:cxnSpMkLst>
            <pc:docMk/>
            <pc:sldMk cId="1947581991" sldId="260"/>
            <ac:cxnSpMk id="42" creationId="{9D1A782D-A042-4F0E-8B34-8F0153E621B5}"/>
          </ac:cxnSpMkLst>
        </pc:cxnChg>
        <pc:cxnChg chg="add del mod">
          <ac:chgData name="mohammad Hosseinabady" userId="6cd969f51f917c9e" providerId="LiveId" clId="{3A4CDD04-A0D8-45F3-92BB-26C3781A91F2}" dt="2022-01-18T20:26:34.354" v="536" actId="478"/>
          <ac:cxnSpMkLst>
            <pc:docMk/>
            <pc:sldMk cId="1947581991" sldId="260"/>
            <ac:cxnSpMk id="44" creationId="{FB1AEEDD-C3F9-4DCF-9DEB-451A72A50C36}"/>
          </ac:cxnSpMkLst>
        </pc:cxnChg>
        <pc:cxnChg chg="add mod">
          <ac:chgData name="mohammad Hosseinabady" userId="6cd969f51f917c9e" providerId="LiveId" clId="{3A4CDD04-A0D8-45F3-92BB-26C3781A91F2}" dt="2022-01-18T20:26:39.933" v="538" actId="1076"/>
          <ac:cxnSpMkLst>
            <pc:docMk/>
            <pc:sldMk cId="1947581991" sldId="260"/>
            <ac:cxnSpMk id="45" creationId="{58EDAE85-B57D-498E-A300-484D8BB7C331}"/>
          </ac:cxnSpMkLst>
        </pc:cxnChg>
        <pc:cxnChg chg="add mod">
          <ac:chgData name="mohammad Hosseinabady" userId="6cd969f51f917c9e" providerId="LiveId" clId="{3A4CDD04-A0D8-45F3-92BB-26C3781A91F2}" dt="2022-01-18T20:26:39.933" v="538" actId="1076"/>
          <ac:cxnSpMkLst>
            <pc:docMk/>
            <pc:sldMk cId="1947581991" sldId="260"/>
            <ac:cxnSpMk id="46" creationId="{59569533-C888-4078-B7EE-55BB28BBC2CD}"/>
          </ac:cxnSpMkLst>
        </pc:cxnChg>
        <pc:cxnChg chg="add mod">
          <ac:chgData name="mohammad Hosseinabady" userId="6cd969f51f917c9e" providerId="LiveId" clId="{3A4CDD04-A0D8-45F3-92BB-26C3781A91F2}" dt="2022-01-18T20:29:33.345" v="609" actId="208"/>
          <ac:cxnSpMkLst>
            <pc:docMk/>
            <pc:sldMk cId="1947581991" sldId="260"/>
            <ac:cxnSpMk id="50" creationId="{F0DD45BC-DCF0-4CCA-9BFD-0EE480F842FE}"/>
          </ac:cxnSpMkLst>
        </pc:cxnChg>
        <pc:cxnChg chg="add mod">
          <ac:chgData name="mohammad Hosseinabady" userId="6cd969f51f917c9e" providerId="LiveId" clId="{3A4CDD04-A0D8-45F3-92BB-26C3781A91F2}" dt="2022-01-18T20:29:33.345" v="609" actId="208"/>
          <ac:cxnSpMkLst>
            <pc:docMk/>
            <pc:sldMk cId="1947581991" sldId="260"/>
            <ac:cxnSpMk id="52" creationId="{EA04C9B5-3980-444B-AB4C-CD54B202A926}"/>
          </ac:cxnSpMkLst>
        </pc:cxnChg>
        <pc:cxnChg chg="add mod">
          <ac:chgData name="mohammad Hosseinabady" userId="6cd969f51f917c9e" providerId="LiveId" clId="{3A4CDD04-A0D8-45F3-92BB-26C3781A91F2}" dt="2022-01-18T20:29:33.345" v="609" actId="208"/>
          <ac:cxnSpMkLst>
            <pc:docMk/>
            <pc:sldMk cId="1947581991" sldId="260"/>
            <ac:cxnSpMk id="56" creationId="{EE62990C-79CB-4DAB-B7A1-D03BED17EA7D}"/>
          </ac:cxnSpMkLst>
        </pc:cxnChg>
        <pc:cxnChg chg="add mod">
          <ac:chgData name="mohammad Hosseinabady" userId="6cd969f51f917c9e" providerId="LiveId" clId="{3A4CDD04-A0D8-45F3-92BB-26C3781A91F2}" dt="2022-01-18T20:29:33.345" v="609" actId="208"/>
          <ac:cxnSpMkLst>
            <pc:docMk/>
            <pc:sldMk cId="1947581991" sldId="260"/>
            <ac:cxnSpMk id="57" creationId="{119D1A3C-3E70-4EAF-98F7-E484FBE4DF11}"/>
          </ac:cxnSpMkLst>
        </pc:cxnChg>
      </pc:sldChg>
      <pc:sldChg chg="del">
        <pc:chgData name="mohammad Hosseinabady" userId="6cd969f51f917c9e" providerId="LiveId" clId="{3A4CDD04-A0D8-45F3-92BB-26C3781A91F2}" dt="2022-01-18T18:56:11.042" v="4" actId="47"/>
        <pc:sldMkLst>
          <pc:docMk/>
          <pc:sldMk cId="4085099428" sldId="260"/>
        </pc:sldMkLst>
      </pc:sldChg>
      <pc:sldChg chg="addSp delSp modSp new mod modTransition modAnim">
        <pc:chgData name="mohammad Hosseinabady" userId="6cd969f51f917c9e" providerId="LiveId" clId="{3A4CDD04-A0D8-45F3-92BB-26C3781A91F2}" dt="2022-01-19T19:02:03.911" v="2352"/>
        <pc:sldMkLst>
          <pc:docMk/>
          <pc:sldMk cId="3492604761" sldId="261"/>
        </pc:sldMkLst>
        <pc:spChg chg="mod">
          <ac:chgData name="mohammad Hosseinabady" userId="6cd969f51f917c9e" providerId="LiveId" clId="{3A4CDD04-A0D8-45F3-92BB-26C3781A91F2}" dt="2022-01-18T20:29:59.551" v="635" actId="20577"/>
          <ac:spMkLst>
            <pc:docMk/>
            <pc:sldMk cId="3492604761" sldId="261"/>
            <ac:spMk id="2" creationId="{230DBA5C-8B07-45F1-92AC-0378DA07E600}"/>
          </ac:spMkLst>
        </pc:spChg>
        <pc:spChg chg="del">
          <ac:chgData name="mohammad Hosseinabady" userId="6cd969f51f917c9e" providerId="LiveId" clId="{3A4CDD04-A0D8-45F3-92BB-26C3781A91F2}" dt="2022-01-18T20:30:03.154" v="636" actId="478"/>
          <ac:spMkLst>
            <pc:docMk/>
            <pc:sldMk cId="3492604761" sldId="261"/>
            <ac:spMk id="3" creationId="{B7D20005-56F1-4197-A380-CEC803E2BC85}"/>
          </ac:spMkLst>
        </pc:spChg>
        <pc:spChg chg="mod">
          <ac:chgData name="mohammad Hosseinabady" userId="6cd969f51f917c9e" providerId="LiveId" clId="{3A4CDD04-A0D8-45F3-92BB-26C3781A91F2}" dt="2022-01-18T20:30:08.279" v="637"/>
          <ac:spMkLst>
            <pc:docMk/>
            <pc:sldMk cId="3492604761" sldId="261"/>
            <ac:spMk id="9" creationId="{D2379566-D3A7-4BAC-BD95-216084B37137}"/>
          </ac:spMkLst>
        </pc:spChg>
        <pc:spChg chg="mod">
          <ac:chgData name="mohammad Hosseinabady" userId="6cd969f51f917c9e" providerId="LiveId" clId="{3A4CDD04-A0D8-45F3-92BB-26C3781A91F2}" dt="2022-01-18T20:30:08.279" v="637"/>
          <ac:spMkLst>
            <pc:docMk/>
            <pc:sldMk cId="3492604761" sldId="261"/>
            <ac:spMk id="10" creationId="{D0697FEE-8C26-487D-9AB3-BA866FBE636A}"/>
          </ac:spMkLst>
        </pc:spChg>
        <pc:spChg chg="add mod">
          <ac:chgData name="mohammad Hosseinabady" userId="6cd969f51f917c9e" providerId="LiveId" clId="{3A4CDD04-A0D8-45F3-92BB-26C3781A91F2}" dt="2022-01-18T20:32:32.686" v="690" actId="1076"/>
          <ac:spMkLst>
            <pc:docMk/>
            <pc:sldMk cId="3492604761" sldId="261"/>
            <ac:spMk id="11" creationId="{507CD5F4-BB8F-46B8-9FA3-A2226E54B5FA}"/>
          </ac:spMkLst>
        </pc:spChg>
        <pc:spChg chg="add mod">
          <ac:chgData name="mohammad Hosseinabady" userId="6cd969f51f917c9e" providerId="LiveId" clId="{3A4CDD04-A0D8-45F3-92BB-26C3781A91F2}" dt="2022-01-18T20:32:26.641" v="688" actId="20577"/>
          <ac:spMkLst>
            <pc:docMk/>
            <pc:sldMk cId="3492604761" sldId="261"/>
            <ac:spMk id="13" creationId="{C82B39D0-8810-450F-B94D-A5BBADC5B7A0}"/>
          </ac:spMkLst>
        </pc:spChg>
        <pc:spChg chg="add mod">
          <ac:chgData name="mohammad Hosseinabady" userId="6cd969f51f917c9e" providerId="LiveId" clId="{3A4CDD04-A0D8-45F3-92BB-26C3781A91F2}" dt="2022-01-18T20:32:10.301" v="686" actId="1076"/>
          <ac:spMkLst>
            <pc:docMk/>
            <pc:sldMk cId="3492604761" sldId="261"/>
            <ac:spMk id="15" creationId="{CD41686E-5A21-4E47-AB95-C1FF321BD0DD}"/>
          </ac:spMkLst>
        </pc:spChg>
        <pc:spChg chg="add mod">
          <ac:chgData name="mohammad Hosseinabady" userId="6cd969f51f917c9e" providerId="LiveId" clId="{3A4CDD04-A0D8-45F3-92BB-26C3781A91F2}" dt="2022-01-18T20:32:57.526" v="706" actId="14100"/>
          <ac:spMkLst>
            <pc:docMk/>
            <pc:sldMk cId="3492604761" sldId="261"/>
            <ac:spMk id="16" creationId="{4A38F0BA-8AB8-4865-9559-B662BC3737E4}"/>
          </ac:spMkLst>
        </pc:spChg>
        <pc:spChg chg="add mod">
          <ac:chgData name="mohammad Hosseinabady" userId="6cd969f51f917c9e" providerId="LiveId" clId="{3A4CDD04-A0D8-45F3-92BB-26C3781A91F2}" dt="2022-01-18T20:33:07.358" v="716" actId="20577"/>
          <ac:spMkLst>
            <pc:docMk/>
            <pc:sldMk cId="3492604761" sldId="261"/>
            <ac:spMk id="21" creationId="{19323B8D-57E0-442C-BC61-1CAB45D3A1DC}"/>
          </ac:spMkLst>
        </pc:spChg>
        <pc:spChg chg="add mod">
          <ac:chgData name="mohammad Hosseinabady" userId="6cd969f51f917c9e" providerId="LiveId" clId="{3A4CDD04-A0D8-45F3-92BB-26C3781A91F2}" dt="2022-01-18T20:33:29.080" v="734" actId="1076"/>
          <ac:spMkLst>
            <pc:docMk/>
            <pc:sldMk cId="3492604761" sldId="261"/>
            <ac:spMk id="24" creationId="{D63B2165-67D4-4DBD-A3BF-4BB4257C6509}"/>
          </ac:spMkLst>
        </pc:spChg>
        <pc:grpChg chg="add mod">
          <ac:chgData name="mohammad Hosseinabady" userId="6cd969f51f917c9e" providerId="LiveId" clId="{3A4CDD04-A0D8-45F3-92BB-26C3781A91F2}" dt="2022-01-18T20:30:10.350" v="638" actId="1076"/>
          <ac:grpSpMkLst>
            <pc:docMk/>
            <pc:sldMk cId="3492604761" sldId="261"/>
            <ac:grpSpMk id="4" creationId="{43EF1D01-A5C8-419B-8D7B-1060BFBAEDBF}"/>
          </ac:grpSpMkLst>
        </pc:grpChg>
        <pc:cxnChg chg="mod">
          <ac:chgData name="mohammad Hosseinabady" userId="6cd969f51f917c9e" providerId="LiveId" clId="{3A4CDD04-A0D8-45F3-92BB-26C3781A91F2}" dt="2022-01-18T20:30:08.279" v="637"/>
          <ac:cxnSpMkLst>
            <pc:docMk/>
            <pc:sldMk cId="3492604761" sldId="261"/>
            <ac:cxnSpMk id="5" creationId="{D247DCCF-AAC9-44B6-AAFE-A74C07C199D8}"/>
          </ac:cxnSpMkLst>
        </pc:cxnChg>
        <pc:cxnChg chg="mod">
          <ac:chgData name="mohammad Hosseinabady" userId="6cd969f51f917c9e" providerId="LiveId" clId="{3A4CDD04-A0D8-45F3-92BB-26C3781A91F2}" dt="2022-01-18T20:30:08.279" v="637"/>
          <ac:cxnSpMkLst>
            <pc:docMk/>
            <pc:sldMk cId="3492604761" sldId="261"/>
            <ac:cxnSpMk id="6" creationId="{196F0291-8288-4C90-9D28-2E5FD4AF5F55}"/>
          </ac:cxnSpMkLst>
        </pc:cxnChg>
        <pc:cxnChg chg="mod">
          <ac:chgData name="mohammad Hosseinabady" userId="6cd969f51f917c9e" providerId="LiveId" clId="{3A4CDD04-A0D8-45F3-92BB-26C3781A91F2}" dt="2022-01-18T20:30:08.279" v="637"/>
          <ac:cxnSpMkLst>
            <pc:docMk/>
            <pc:sldMk cId="3492604761" sldId="261"/>
            <ac:cxnSpMk id="7" creationId="{F6B49921-A81F-4BF0-9E4F-A321BFFE6DFA}"/>
          </ac:cxnSpMkLst>
        </pc:cxnChg>
        <pc:cxnChg chg="mod">
          <ac:chgData name="mohammad Hosseinabady" userId="6cd969f51f917c9e" providerId="LiveId" clId="{3A4CDD04-A0D8-45F3-92BB-26C3781A91F2}" dt="2022-01-18T20:30:08.279" v="637"/>
          <ac:cxnSpMkLst>
            <pc:docMk/>
            <pc:sldMk cId="3492604761" sldId="261"/>
            <ac:cxnSpMk id="8" creationId="{E879B818-24F3-408B-AF29-B1FD4167B621}"/>
          </ac:cxnSpMkLst>
        </pc:cxnChg>
        <pc:cxnChg chg="add mod">
          <ac:chgData name="mohammad Hosseinabady" userId="6cd969f51f917c9e" providerId="LiveId" clId="{3A4CDD04-A0D8-45F3-92BB-26C3781A91F2}" dt="2022-01-18T20:33:35.906" v="735" actId="1582"/>
          <ac:cxnSpMkLst>
            <pc:docMk/>
            <pc:sldMk cId="3492604761" sldId="261"/>
            <ac:cxnSpMk id="18" creationId="{D6ED78C3-E0DF-48B1-B50F-F4D2A06FDF21}"/>
          </ac:cxnSpMkLst>
        </pc:cxnChg>
        <pc:cxnChg chg="add mod">
          <ac:chgData name="mohammad Hosseinabady" userId="6cd969f51f917c9e" providerId="LiveId" clId="{3A4CDD04-A0D8-45F3-92BB-26C3781A91F2}" dt="2022-01-18T20:33:35.906" v="735" actId="1582"/>
          <ac:cxnSpMkLst>
            <pc:docMk/>
            <pc:sldMk cId="3492604761" sldId="261"/>
            <ac:cxnSpMk id="22" creationId="{30F20534-CFE8-4D89-AF05-5290BD7B3FB0}"/>
          </ac:cxnSpMkLst>
        </pc:cxnChg>
        <pc:cxnChg chg="add mod">
          <ac:chgData name="mohammad Hosseinabady" userId="6cd969f51f917c9e" providerId="LiveId" clId="{3A4CDD04-A0D8-45F3-92BB-26C3781A91F2}" dt="2022-01-18T20:33:35.906" v="735" actId="1582"/>
          <ac:cxnSpMkLst>
            <pc:docMk/>
            <pc:sldMk cId="3492604761" sldId="261"/>
            <ac:cxnSpMk id="25" creationId="{03039B5A-3E8F-4EC8-B4C0-F59D4CF78DEB}"/>
          </ac:cxnSpMkLst>
        </pc:cxnChg>
      </pc:sldChg>
      <pc:sldChg chg="del">
        <pc:chgData name="mohammad Hosseinabady" userId="6cd969f51f917c9e" providerId="LiveId" clId="{3A4CDD04-A0D8-45F3-92BB-26C3781A91F2}" dt="2022-01-18T18:56:11.042" v="4" actId="47"/>
        <pc:sldMkLst>
          <pc:docMk/>
          <pc:sldMk cId="4160720055" sldId="261"/>
        </pc:sldMkLst>
      </pc:sldChg>
      <pc:sldChg chg="addSp delSp modSp add mod modTransition modAnim">
        <pc:chgData name="mohammad Hosseinabady" userId="6cd969f51f917c9e" providerId="LiveId" clId="{3A4CDD04-A0D8-45F3-92BB-26C3781A91F2}" dt="2022-01-19T19:02:03.911" v="2352"/>
        <pc:sldMkLst>
          <pc:docMk/>
          <pc:sldMk cId="1009447470" sldId="262"/>
        </pc:sldMkLst>
        <pc:spChg chg="mod">
          <ac:chgData name="mohammad Hosseinabady" userId="6cd969f51f917c9e" providerId="LiveId" clId="{3A4CDD04-A0D8-45F3-92BB-26C3781A91F2}" dt="2022-01-18T20:36:53.365" v="771" actId="1076"/>
          <ac:spMkLst>
            <pc:docMk/>
            <pc:sldMk cId="1009447470" sldId="262"/>
            <ac:spMk id="11" creationId="{507CD5F4-BB8F-46B8-9FA3-A2226E54B5FA}"/>
          </ac:spMkLst>
        </pc:spChg>
        <pc:spChg chg="del">
          <ac:chgData name="mohammad Hosseinabady" userId="6cd969f51f917c9e" providerId="LiveId" clId="{3A4CDD04-A0D8-45F3-92BB-26C3781A91F2}" dt="2022-01-18T20:34:50.258" v="737" actId="478"/>
          <ac:spMkLst>
            <pc:docMk/>
            <pc:sldMk cId="1009447470" sldId="262"/>
            <ac:spMk id="13" creationId="{C82B39D0-8810-450F-B94D-A5BBADC5B7A0}"/>
          </ac:spMkLst>
        </pc:spChg>
        <pc:spChg chg="add del mod">
          <ac:chgData name="mohammad Hosseinabady" userId="6cd969f51f917c9e" providerId="LiveId" clId="{3A4CDD04-A0D8-45F3-92BB-26C3781A91F2}" dt="2022-01-18T20:36:03.757" v="766" actId="478"/>
          <ac:spMkLst>
            <pc:docMk/>
            <pc:sldMk cId="1009447470" sldId="262"/>
            <ac:spMk id="14" creationId="{26901386-49C1-4544-9FE4-A71DFCD5D7FD}"/>
          </ac:spMkLst>
        </pc:spChg>
        <pc:spChg chg="del">
          <ac:chgData name="mohammad Hosseinabady" userId="6cd969f51f917c9e" providerId="LiveId" clId="{3A4CDD04-A0D8-45F3-92BB-26C3781A91F2}" dt="2022-01-18T20:34:50.258" v="737" actId="478"/>
          <ac:spMkLst>
            <pc:docMk/>
            <pc:sldMk cId="1009447470" sldId="262"/>
            <ac:spMk id="15" creationId="{CD41686E-5A21-4E47-AB95-C1FF321BD0DD}"/>
          </ac:spMkLst>
        </pc:spChg>
        <pc:spChg chg="add del mod">
          <ac:chgData name="mohammad Hosseinabady" userId="6cd969f51f917c9e" providerId="LiveId" clId="{3A4CDD04-A0D8-45F3-92BB-26C3781A91F2}" dt="2022-01-18T20:36:59.430" v="774" actId="1076"/>
          <ac:spMkLst>
            <pc:docMk/>
            <pc:sldMk cId="1009447470" sldId="262"/>
            <ac:spMk id="16" creationId="{4A38F0BA-8AB8-4865-9559-B662BC3737E4}"/>
          </ac:spMkLst>
        </pc:spChg>
        <pc:spChg chg="add del mod">
          <ac:chgData name="mohammad Hosseinabady" userId="6cd969f51f917c9e" providerId="LiveId" clId="{3A4CDD04-A0D8-45F3-92BB-26C3781A91F2}" dt="2022-01-18T20:37:05.701" v="777" actId="1076"/>
          <ac:spMkLst>
            <pc:docMk/>
            <pc:sldMk cId="1009447470" sldId="262"/>
            <ac:spMk id="21" creationId="{19323B8D-57E0-442C-BC61-1CAB45D3A1DC}"/>
          </ac:spMkLst>
        </pc:spChg>
        <pc:spChg chg="add del mod">
          <ac:chgData name="mohammad Hosseinabady" userId="6cd969f51f917c9e" providerId="LiveId" clId="{3A4CDD04-A0D8-45F3-92BB-26C3781A91F2}" dt="2022-01-18T20:36:49.177" v="770" actId="14100"/>
          <ac:spMkLst>
            <pc:docMk/>
            <pc:sldMk cId="1009447470" sldId="262"/>
            <ac:spMk id="24" creationId="{D63B2165-67D4-4DBD-A3BF-4BB4257C6509}"/>
          </ac:spMkLst>
        </pc:spChg>
        <pc:spChg chg="add mod">
          <ac:chgData name="mohammad Hosseinabady" userId="6cd969f51f917c9e" providerId="LiveId" clId="{3A4CDD04-A0D8-45F3-92BB-26C3781A91F2}" dt="2022-01-18T20:38:37.885" v="798" actId="1076"/>
          <ac:spMkLst>
            <pc:docMk/>
            <pc:sldMk cId="1009447470" sldId="262"/>
            <ac:spMk id="27" creationId="{848DD4C1-8684-4EEF-826F-B57C7E89A28B}"/>
          </ac:spMkLst>
        </pc:spChg>
        <pc:grpChg chg="mod">
          <ac:chgData name="mohammad Hosseinabady" userId="6cd969f51f917c9e" providerId="LiveId" clId="{3A4CDD04-A0D8-45F3-92BB-26C3781A91F2}" dt="2022-01-18T20:36:46.729" v="769" actId="1076"/>
          <ac:grpSpMkLst>
            <pc:docMk/>
            <pc:sldMk cId="1009447470" sldId="262"/>
            <ac:grpSpMk id="4" creationId="{43EF1D01-A5C8-419B-8D7B-1060BFBAEDBF}"/>
          </ac:grpSpMkLst>
        </pc:grpChg>
        <pc:cxnChg chg="add del mod">
          <ac:chgData name="mohammad Hosseinabady" userId="6cd969f51f917c9e" providerId="LiveId" clId="{3A4CDD04-A0D8-45F3-92BB-26C3781A91F2}" dt="2022-01-18T20:36:57.436" v="773" actId="14100"/>
          <ac:cxnSpMkLst>
            <pc:docMk/>
            <pc:sldMk cId="1009447470" sldId="262"/>
            <ac:cxnSpMk id="18" creationId="{D6ED78C3-E0DF-48B1-B50F-F4D2A06FDF21}"/>
          </ac:cxnSpMkLst>
        </pc:cxnChg>
        <pc:cxnChg chg="add del mod">
          <ac:chgData name="mohammad Hosseinabady" userId="6cd969f51f917c9e" providerId="LiveId" clId="{3A4CDD04-A0D8-45F3-92BB-26C3781A91F2}" dt="2022-01-18T20:37:03.420" v="776" actId="14100"/>
          <ac:cxnSpMkLst>
            <pc:docMk/>
            <pc:sldMk cId="1009447470" sldId="262"/>
            <ac:cxnSpMk id="22" creationId="{30F20534-CFE8-4D89-AF05-5290BD7B3FB0}"/>
          </ac:cxnSpMkLst>
        </pc:cxnChg>
        <pc:cxnChg chg="add del mod">
          <ac:chgData name="mohammad Hosseinabady" userId="6cd969f51f917c9e" providerId="LiveId" clId="{3A4CDD04-A0D8-45F3-92BB-26C3781A91F2}" dt="2022-01-18T20:36:53.365" v="771" actId="1076"/>
          <ac:cxnSpMkLst>
            <pc:docMk/>
            <pc:sldMk cId="1009447470" sldId="262"/>
            <ac:cxnSpMk id="25" creationId="{03039B5A-3E8F-4EC8-B4C0-F59D4CF78DEB}"/>
          </ac:cxnSpMkLst>
        </pc:cxnChg>
      </pc:sldChg>
      <pc:sldChg chg="addSp delSp modSp add mod modTransition modAnim">
        <pc:chgData name="mohammad Hosseinabady" userId="6cd969f51f917c9e" providerId="LiveId" clId="{3A4CDD04-A0D8-45F3-92BB-26C3781A91F2}" dt="2022-01-19T19:02:03.911" v="2352"/>
        <pc:sldMkLst>
          <pc:docMk/>
          <pc:sldMk cId="942741115" sldId="263"/>
        </pc:sldMkLst>
        <pc:spChg chg="del">
          <ac:chgData name="mohammad Hosseinabady" userId="6cd969f51f917c9e" providerId="LiveId" clId="{3A4CDD04-A0D8-45F3-92BB-26C3781A91F2}" dt="2022-01-18T20:38:44.979" v="800" actId="478"/>
          <ac:spMkLst>
            <pc:docMk/>
            <pc:sldMk cId="942741115" sldId="263"/>
            <ac:spMk id="11" creationId="{507CD5F4-BB8F-46B8-9FA3-A2226E54B5FA}"/>
          </ac:spMkLst>
        </pc:spChg>
        <pc:spChg chg="del">
          <ac:chgData name="mohammad Hosseinabady" userId="6cd969f51f917c9e" providerId="LiveId" clId="{3A4CDD04-A0D8-45F3-92BB-26C3781A91F2}" dt="2022-01-18T20:38:45.884" v="801" actId="478"/>
          <ac:spMkLst>
            <pc:docMk/>
            <pc:sldMk cId="942741115" sldId="263"/>
            <ac:spMk id="16" creationId="{4A38F0BA-8AB8-4865-9559-B662BC3737E4}"/>
          </ac:spMkLst>
        </pc:spChg>
        <pc:spChg chg="add mod">
          <ac:chgData name="mohammad Hosseinabady" userId="6cd969f51f917c9e" providerId="LiveId" clId="{3A4CDD04-A0D8-45F3-92BB-26C3781A91F2}" dt="2022-01-18T20:40:15.722" v="833" actId="20577"/>
          <ac:spMkLst>
            <pc:docMk/>
            <pc:sldMk cId="942741115" sldId="263"/>
            <ac:spMk id="19" creationId="{A7E92FF3-2F5B-4BA9-AFC4-1BEBAEDE4875}"/>
          </ac:spMkLst>
        </pc:spChg>
        <pc:spChg chg="del">
          <ac:chgData name="mohammad Hosseinabady" userId="6cd969f51f917c9e" providerId="LiveId" clId="{3A4CDD04-A0D8-45F3-92BB-26C3781A91F2}" dt="2022-01-18T20:38:44.979" v="800" actId="478"/>
          <ac:spMkLst>
            <pc:docMk/>
            <pc:sldMk cId="942741115" sldId="263"/>
            <ac:spMk id="21" creationId="{19323B8D-57E0-442C-BC61-1CAB45D3A1DC}"/>
          </ac:spMkLst>
        </pc:spChg>
        <pc:spChg chg="add mod">
          <ac:chgData name="mohammad Hosseinabady" userId="6cd969f51f917c9e" providerId="LiveId" clId="{3A4CDD04-A0D8-45F3-92BB-26C3781A91F2}" dt="2022-01-18T20:48:50.813" v="856" actId="1076"/>
          <ac:spMkLst>
            <pc:docMk/>
            <pc:sldMk cId="942741115" sldId="263"/>
            <ac:spMk id="23" creationId="{4FFF3114-2334-497E-BCB5-22274A10B311}"/>
          </ac:spMkLst>
        </pc:spChg>
        <pc:spChg chg="del">
          <ac:chgData name="mohammad Hosseinabady" userId="6cd969f51f917c9e" providerId="LiveId" clId="{3A4CDD04-A0D8-45F3-92BB-26C3781A91F2}" dt="2022-01-18T20:38:44.979" v="800" actId="478"/>
          <ac:spMkLst>
            <pc:docMk/>
            <pc:sldMk cId="942741115" sldId="263"/>
            <ac:spMk id="24" creationId="{D63B2165-67D4-4DBD-A3BF-4BB4257C6509}"/>
          </ac:spMkLst>
        </pc:spChg>
        <pc:spChg chg="del">
          <ac:chgData name="mohammad Hosseinabady" userId="6cd969f51f917c9e" providerId="LiveId" clId="{3A4CDD04-A0D8-45F3-92BB-26C3781A91F2}" dt="2022-01-18T20:38:47.762" v="802" actId="478"/>
          <ac:spMkLst>
            <pc:docMk/>
            <pc:sldMk cId="942741115" sldId="263"/>
            <ac:spMk id="27" creationId="{848DD4C1-8684-4EEF-826F-B57C7E89A28B}"/>
          </ac:spMkLst>
        </pc:spChg>
        <pc:cxnChg chg="del">
          <ac:chgData name="mohammad Hosseinabady" userId="6cd969f51f917c9e" providerId="LiveId" clId="{3A4CDD04-A0D8-45F3-92BB-26C3781A91F2}" dt="2022-01-18T20:38:44.979" v="800" actId="478"/>
          <ac:cxnSpMkLst>
            <pc:docMk/>
            <pc:sldMk cId="942741115" sldId="263"/>
            <ac:cxnSpMk id="18" creationId="{D6ED78C3-E0DF-48B1-B50F-F4D2A06FDF21}"/>
          </ac:cxnSpMkLst>
        </pc:cxnChg>
        <pc:cxnChg chg="del">
          <ac:chgData name="mohammad Hosseinabady" userId="6cd969f51f917c9e" providerId="LiveId" clId="{3A4CDD04-A0D8-45F3-92BB-26C3781A91F2}" dt="2022-01-18T20:38:44.979" v="800" actId="478"/>
          <ac:cxnSpMkLst>
            <pc:docMk/>
            <pc:sldMk cId="942741115" sldId="263"/>
            <ac:cxnSpMk id="22" creationId="{30F20534-CFE8-4D89-AF05-5290BD7B3FB0}"/>
          </ac:cxnSpMkLst>
        </pc:cxnChg>
        <pc:cxnChg chg="del mod">
          <ac:chgData name="mohammad Hosseinabady" userId="6cd969f51f917c9e" providerId="LiveId" clId="{3A4CDD04-A0D8-45F3-92BB-26C3781A91F2}" dt="2022-01-18T20:38:44.979" v="800" actId="478"/>
          <ac:cxnSpMkLst>
            <pc:docMk/>
            <pc:sldMk cId="942741115" sldId="263"/>
            <ac:cxnSpMk id="25" creationId="{03039B5A-3E8F-4EC8-B4C0-F59D4CF78DEB}"/>
          </ac:cxnSpMkLst>
        </pc:cxnChg>
      </pc:sldChg>
      <pc:sldChg chg="del">
        <pc:chgData name="mohammad Hosseinabady" userId="6cd969f51f917c9e" providerId="LiveId" clId="{3A4CDD04-A0D8-45F3-92BB-26C3781A91F2}" dt="2022-01-18T18:56:11.042" v="4" actId="47"/>
        <pc:sldMkLst>
          <pc:docMk/>
          <pc:sldMk cId="3456551507" sldId="263"/>
        </pc:sldMkLst>
      </pc:sldChg>
      <pc:sldChg chg="del">
        <pc:chgData name="mohammad Hosseinabady" userId="6cd969f51f917c9e" providerId="LiveId" clId="{3A4CDD04-A0D8-45F3-92BB-26C3781A91F2}" dt="2022-01-18T18:56:11.042" v="4" actId="47"/>
        <pc:sldMkLst>
          <pc:docMk/>
          <pc:sldMk cId="2827329358" sldId="264"/>
        </pc:sldMkLst>
      </pc:sldChg>
      <pc:sldChg chg="addSp delSp modSp add mod modTransition modAnim">
        <pc:chgData name="mohammad Hosseinabady" userId="6cd969f51f917c9e" providerId="LiveId" clId="{3A4CDD04-A0D8-45F3-92BB-26C3781A91F2}" dt="2022-01-19T19:02:03.911" v="2352"/>
        <pc:sldMkLst>
          <pc:docMk/>
          <pc:sldMk cId="3959518787" sldId="264"/>
        </pc:sldMkLst>
        <pc:spChg chg="mod">
          <ac:chgData name="mohammad Hosseinabady" userId="6cd969f51f917c9e" providerId="LiveId" clId="{3A4CDD04-A0D8-45F3-92BB-26C3781A91F2}" dt="2022-01-18T20:50:19.514" v="886" actId="20577"/>
          <ac:spMkLst>
            <pc:docMk/>
            <pc:sldMk cId="3959518787" sldId="264"/>
            <ac:spMk id="2" creationId="{230DBA5C-8B07-45F1-92AC-0378DA07E600}"/>
          </ac:spMkLst>
        </pc:spChg>
        <pc:spChg chg="add del mod">
          <ac:chgData name="mohammad Hosseinabady" userId="6cd969f51f917c9e" providerId="LiveId" clId="{3A4CDD04-A0D8-45F3-92BB-26C3781A91F2}" dt="2022-01-18T20:49:20.129" v="863" actId="478"/>
          <ac:spMkLst>
            <pc:docMk/>
            <pc:sldMk cId="3959518787" sldId="264"/>
            <ac:spMk id="13" creationId="{33A5592B-1067-435D-82B0-B91D0D1B1217}"/>
          </ac:spMkLst>
        </pc:spChg>
        <pc:spChg chg="add del">
          <ac:chgData name="mohammad Hosseinabady" userId="6cd969f51f917c9e" providerId="LiveId" clId="{3A4CDD04-A0D8-45F3-92BB-26C3781A91F2}" dt="2022-01-18T20:49:55.228" v="865" actId="478"/>
          <ac:spMkLst>
            <pc:docMk/>
            <pc:sldMk cId="3959518787" sldId="264"/>
            <ac:spMk id="15" creationId="{419B135A-4E2B-4510-A0C1-4D219DCC8C16}"/>
          </ac:spMkLst>
        </pc:spChg>
        <pc:spChg chg="del">
          <ac:chgData name="mohammad Hosseinabady" userId="6cd969f51f917c9e" providerId="LiveId" clId="{3A4CDD04-A0D8-45F3-92BB-26C3781A91F2}" dt="2022-01-18T20:49:14.186" v="859" actId="478"/>
          <ac:spMkLst>
            <pc:docMk/>
            <pc:sldMk cId="3959518787" sldId="264"/>
            <ac:spMk id="19" creationId="{A7E92FF3-2F5B-4BA9-AFC4-1BEBAEDE4875}"/>
          </ac:spMkLst>
        </pc:spChg>
        <pc:spChg chg="del">
          <ac:chgData name="mohammad Hosseinabady" userId="6cd969f51f917c9e" providerId="LiveId" clId="{3A4CDD04-A0D8-45F3-92BB-26C3781A91F2}" dt="2022-01-18T20:49:12.878" v="858" actId="478"/>
          <ac:spMkLst>
            <pc:docMk/>
            <pc:sldMk cId="3959518787" sldId="264"/>
            <ac:spMk id="23" creationId="{4FFF3114-2334-497E-BCB5-22274A10B311}"/>
          </ac:spMkLst>
        </pc:spChg>
        <pc:grpChg chg="del">
          <ac:chgData name="mohammad Hosseinabady" userId="6cd969f51f917c9e" providerId="LiveId" clId="{3A4CDD04-A0D8-45F3-92BB-26C3781A91F2}" dt="2022-01-18T20:49:16.520" v="860" actId="478"/>
          <ac:grpSpMkLst>
            <pc:docMk/>
            <pc:sldMk cId="3959518787" sldId="264"/>
            <ac:grpSpMk id="4" creationId="{43EF1D01-A5C8-419B-8D7B-1060BFBAEDBF}"/>
          </ac:grpSpMkLst>
        </pc:grpChg>
        <pc:picChg chg="add mod">
          <ac:chgData name="mohammad Hosseinabady" userId="6cd969f51f917c9e" providerId="LiveId" clId="{3A4CDD04-A0D8-45F3-92BB-26C3781A91F2}" dt="2022-01-18T20:50:04.681" v="867" actId="1076"/>
          <ac:picMkLst>
            <pc:docMk/>
            <pc:sldMk cId="3959518787" sldId="264"/>
            <ac:picMk id="14" creationId="{D48A8006-4AE7-45F2-9689-ED053526CDC3}"/>
          </ac:picMkLst>
        </pc:picChg>
      </pc:sldChg>
      <pc:sldChg chg="del">
        <pc:chgData name="mohammad Hosseinabady" userId="6cd969f51f917c9e" providerId="LiveId" clId="{3A4CDD04-A0D8-45F3-92BB-26C3781A91F2}" dt="2022-01-18T18:56:11.042" v="4" actId="47"/>
        <pc:sldMkLst>
          <pc:docMk/>
          <pc:sldMk cId="937877043" sldId="265"/>
        </pc:sldMkLst>
      </pc:sldChg>
      <pc:sldChg chg="addSp delSp modSp add mod modTransition modAnim">
        <pc:chgData name="mohammad Hosseinabady" userId="6cd969f51f917c9e" providerId="LiveId" clId="{3A4CDD04-A0D8-45F3-92BB-26C3781A91F2}" dt="2022-01-19T19:02:03.911" v="2352"/>
        <pc:sldMkLst>
          <pc:docMk/>
          <pc:sldMk cId="2766272370" sldId="265"/>
        </pc:sldMkLst>
        <pc:spChg chg="mod">
          <ac:chgData name="mohammad Hosseinabady" userId="6cd969f51f917c9e" providerId="LiveId" clId="{3A4CDD04-A0D8-45F3-92BB-26C3781A91F2}" dt="2022-01-18T20:50:30.892" v="894" actId="20577"/>
          <ac:spMkLst>
            <pc:docMk/>
            <pc:sldMk cId="2766272370" sldId="265"/>
            <ac:spMk id="2" creationId="{230DBA5C-8B07-45F1-92AC-0378DA07E600}"/>
          </ac:spMkLst>
        </pc:spChg>
        <pc:spChg chg="add mod">
          <ac:chgData name="mohammad Hosseinabady" userId="6cd969f51f917c9e" providerId="LiveId" clId="{3A4CDD04-A0D8-45F3-92BB-26C3781A91F2}" dt="2022-01-18T20:57:42.100" v="936" actId="1076"/>
          <ac:spMkLst>
            <pc:docMk/>
            <pc:sldMk cId="2766272370" sldId="265"/>
            <ac:spMk id="4" creationId="{80FEF529-3F7A-4CD2-B136-B46508F1205A}"/>
          </ac:spMkLst>
        </pc:spChg>
        <pc:spChg chg="add mod">
          <ac:chgData name="mohammad Hosseinabady" userId="6cd969f51f917c9e" providerId="LiveId" clId="{3A4CDD04-A0D8-45F3-92BB-26C3781A91F2}" dt="2022-01-18T20:55:17.709" v="910" actId="20577"/>
          <ac:spMkLst>
            <pc:docMk/>
            <pc:sldMk cId="2766272370" sldId="265"/>
            <ac:spMk id="5" creationId="{61AAE2AD-F980-4A83-BE7F-F525AE86359F}"/>
          </ac:spMkLst>
        </pc:spChg>
        <pc:picChg chg="del">
          <ac:chgData name="mohammad Hosseinabady" userId="6cd969f51f917c9e" providerId="LiveId" clId="{3A4CDD04-A0D8-45F3-92BB-26C3781A91F2}" dt="2022-01-18T20:50:32.796" v="895" actId="478"/>
          <ac:picMkLst>
            <pc:docMk/>
            <pc:sldMk cId="2766272370" sldId="265"/>
            <ac:picMk id="14" creationId="{D48A8006-4AE7-45F2-9689-ED053526CDC3}"/>
          </ac:picMkLst>
        </pc:picChg>
      </pc:sldChg>
      <pc:sldChg chg="modSp add mod modTransition modAnim">
        <pc:chgData name="mohammad Hosseinabady" userId="6cd969f51f917c9e" providerId="LiveId" clId="{3A4CDD04-A0D8-45F3-92BB-26C3781A91F2}" dt="2022-01-19T19:02:03.911" v="2352"/>
        <pc:sldMkLst>
          <pc:docMk/>
          <pc:sldMk cId="1280048028" sldId="266"/>
        </pc:sldMkLst>
        <pc:spChg chg="mod">
          <ac:chgData name="mohammad Hosseinabady" userId="6cd969f51f917c9e" providerId="LiveId" clId="{3A4CDD04-A0D8-45F3-92BB-26C3781A91F2}" dt="2022-01-18T20:59:18.657" v="973" actId="1076"/>
          <ac:spMkLst>
            <pc:docMk/>
            <pc:sldMk cId="1280048028" sldId="266"/>
            <ac:spMk id="4" creationId="{80FEF529-3F7A-4CD2-B136-B46508F1205A}"/>
          </ac:spMkLst>
        </pc:spChg>
        <pc:spChg chg="mod">
          <ac:chgData name="mohammad Hosseinabady" userId="6cd969f51f917c9e" providerId="LiveId" clId="{3A4CDD04-A0D8-45F3-92BB-26C3781A91F2}" dt="2022-01-18T20:58:30.812" v="949" actId="20577"/>
          <ac:spMkLst>
            <pc:docMk/>
            <pc:sldMk cId="1280048028" sldId="266"/>
            <ac:spMk id="5" creationId="{61AAE2AD-F980-4A83-BE7F-F525AE86359F}"/>
          </ac:spMkLst>
        </pc:spChg>
      </pc:sldChg>
      <pc:sldChg chg="addSp delSp modSp add mod ord modTransition modAnim">
        <pc:chgData name="mohammad Hosseinabady" userId="6cd969f51f917c9e" providerId="LiveId" clId="{3A4CDD04-A0D8-45F3-92BB-26C3781A91F2}" dt="2022-01-19T19:02:03.911" v="2352"/>
        <pc:sldMkLst>
          <pc:docMk/>
          <pc:sldMk cId="179458524" sldId="267"/>
        </pc:sldMkLst>
        <pc:spChg chg="mod">
          <ac:chgData name="mohammad Hosseinabady" userId="6cd969f51f917c9e" providerId="LiveId" clId="{3A4CDD04-A0D8-45F3-92BB-26C3781A91F2}" dt="2022-01-18T21:13:39.805" v="1093" actId="20577"/>
          <ac:spMkLst>
            <pc:docMk/>
            <pc:sldMk cId="179458524" sldId="267"/>
            <ac:spMk id="2" creationId="{230DBA5C-8B07-45F1-92AC-0378DA07E600}"/>
          </ac:spMkLst>
        </pc:spChg>
        <pc:spChg chg="del">
          <ac:chgData name="mohammad Hosseinabady" userId="6cd969f51f917c9e" providerId="LiveId" clId="{3A4CDD04-A0D8-45F3-92BB-26C3781A91F2}" dt="2022-01-18T21:00:03.159" v="991" actId="478"/>
          <ac:spMkLst>
            <pc:docMk/>
            <pc:sldMk cId="179458524" sldId="267"/>
            <ac:spMk id="4" creationId="{80FEF529-3F7A-4CD2-B136-B46508F1205A}"/>
          </ac:spMkLst>
        </pc:spChg>
        <pc:spChg chg="add del mod">
          <ac:chgData name="mohammad Hosseinabady" userId="6cd969f51f917c9e" providerId="LiveId" clId="{3A4CDD04-A0D8-45F3-92BB-26C3781A91F2}" dt="2022-01-18T21:07:07.122" v="1072" actId="478"/>
          <ac:spMkLst>
            <pc:docMk/>
            <pc:sldMk cId="179458524" sldId="267"/>
            <ac:spMk id="5" creationId="{61AAE2AD-F980-4A83-BE7F-F525AE86359F}"/>
          </ac:spMkLst>
        </pc:spChg>
        <pc:spChg chg="add del mod">
          <ac:chgData name="mohammad Hosseinabady" userId="6cd969f51f917c9e" providerId="LiveId" clId="{3A4CDD04-A0D8-45F3-92BB-26C3781A91F2}" dt="2022-01-18T21:07:09.436" v="1073" actId="478"/>
          <ac:spMkLst>
            <pc:docMk/>
            <pc:sldMk cId="179458524" sldId="267"/>
            <ac:spMk id="6" creationId="{D718C2B3-654A-41D0-8DCB-E96CF70FE055}"/>
          </ac:spMkLst>
        </pc:spChg>
        <pc:spChg chg="mod topLvl">
          <ac:chgData name="mohammad Hosseinabady" userId="6cd969f51f917c9e" providerId="LiveId" clId="{3A4CDD04-A0D8-45F3-92BB-26C3781A91F2}" dt="2022-01-18T21:14:32.618" v="1109" actId="164"/>
          <ac:spMkLst>
            <pc:docMk/>
            <pc:sldMk cId="179458524" sldId="267"/>
            <ac:spMk id="14" creationId="{6FD9E85A-A8E6-4374-BD65-895C87E994B2}"/>
          </ac:spMkLst>
        </pc:spChg>
        <pc:spChg chg="del mod">
          <ac:chgData name="mohammad Hosseinabady" userId="6cd969f51f917c9e" providerId="LiveId" clId="{3A4CDD04-A0D8-45F3-92BB-26C3781A91F2}" dt="2022-01-18T21:13:56.540" v="1099" actId="478"/>
          <ac:spMkLst>
            <pc:docMk/>
            <pc:sldMk cId="179458524" sldId="267"/>
            <ac:spMk id="15" creationId="{FBE388A2-85E4-4812-AA10-4721FB73C552}"/>
          </ac:spMkLst>
        </pc:spChg>
        <pc:spChg chg="mod">
          <ac:chgData name="mohammad Hosseinabady" userId="6cd969f51f917c9e" providerId="LiveId" clId="{3A4CDD04-A0D8-45F3-92BB-26C3781A91F2}" dt="2022-01-18T21:24:11.245" v="1362" actId="20577"/>
          <ac:spMkLst>
            <pc:docMk/>
            <pc:sldMk cId="179458524" sldId="267"/>
            <ac:spMk id="25" creationId="{1FCAC5BB-C958-4BD8-84F4-7E9215284F78}"/>
          </ac:spMkLst>
        </pc:spChg>
        <pc:spChg chg="mod">
          <ac:chgData name="mohammad Hosseinabady" userId="6cd969f51f917c9e" providerId="LiveId" clId="{3A4CDD04-A0D8-45F3-92BB-26C3781A91F2}" dt="2022-01-18T21:15:26.289" v="1124"/>
          <ac:spMkLst>
            <pc:docMk/>
            <pc:sldMk cId="179458524" sldId="267"/>
            <ac:spMk id="39" creationId="{B417C177-C316-4A76-B47A-6DDC9C079A63}"/>
          </ac:spMkLst>
        </pc:spChg>
        <pc:spChg chg="add mod">
          <ac:chgData name="mohammad Hosseinabady" userId="6cd969f51f917c9e" providerId="LiveId" clId="{3A4CDD04-A0D8-45F3-92BB-26C3781A91F2}" dt="2022-01-18T21:16:08.307" v="1152" actId="1076"/>
          <ac:spMkLst>
            <pc:docMk/>
            <pc:sldMk cId="179458524" sldId="267"/>
            <ac:spMk id="40" creationId="{AE23C2DB-927E-4247-A257-101536A9F223}"/>
          </ac:spMkLst>
        </pc:spChg>
        <pc:spChg chg="add mod">
          <ac:chgData name="mohammad Hosseinabady" userId="6cd969f51f917c9e" providerId="LiveId" clId="{3A4CDD04-A0D8-45F3-92BB-26C3781A91F2}" dt="2022-01-18T21:16:45.223" v="1179" actId="1076"/>
          <ac:spMkLst>
            <pc:docMk/>
            <pc:sldMk cId="179458524" sldId="267"/>
            <ac:spMk id="41" creationId="{BA236854-1959-4A73-8E86-E2B0E5A2E11C}"/>
          </ac:spMkLst>
        </pc:spChg>
        <pc:spChg chg="mod">
          <ac:chgData name="mohammad Hosseinabady" userId="6cd969f51f917c9e" providerId="LiveId" clId="{3A4CDD04-A0D8-45F3-92BB-26C3781A91F2}" dt="2022-01-18T21:17:20.792" v="1180"/>
          <ac:spMkLst>
            <pc:docMk/>
            <pc:sldMk cId="179458524" sldId="267"/>
            <ac:spMk id="47" creationId="{69172310-CBFA-4E14-8280-E2E14E2CD028}"/>
          </ac:spMkLst>
        </pc:spChg>
        <pc:spChg chg="mod">
          <ac:chgData name="mohammad Hosseinabady" userId="6cd969f51f917c9e" providerId="LiveId" clId="{3A4CDD04-A0D8-45F3-92BB-26C3781A91F2}" dt="2022-01-18T21:24:17.725" v="1363" actId="20577"/>
          <ac:spMkLst>
            <pc:docMk/>
            <pc:sldMk cId="179458524" sldId="267"/>
            <ac:spMk id="53" creationId="{9AD2811E-AC6C-42BB-A560-602461B977B7}"/>
          </ac:spMkLst>
        </pc:spChg>
        <pc:spChg chg="mod">
          <ac:chgData name="mohammad Hosseinabady" userId="6cd969f51f917c9e" providerId="LiveId" clId="{3A4CDD04-A0D8-45F3-92BB-26C3781A91F2}" dt="2022-01-18T21:24:21.581" v="1364" actId="20577"/>
          <ac:spMkLst>
            <pc:docMk/>
            <pc:sldMk cId="179458524" sldId="267"/>
            <ac:spMk id="64" creationId="{B001DE2B-C9FA-4AE3-8A1C-EBA72C3D1762}"/>
          </ac:spMkLst>
        </pc:spChg>
        <pc:spChg chg="add mod">
          <ac:chgData name="mohammad Hosseinabady" userId="6cd969f51f917c9e" providerId="LiveId" clId="{3A4CDD04-A0D8-45F3-92BB-26C3781A91F2}" dt="2022-01-18T21:18:23.759" v="1202" actId="1076"/>
          <ac:spMkLst>
            <pc:docMk/>
            <pc:sldMk cId="179458524" sldId="267"/>
            <ac:spMk id="66" creationId="{A0FCD336-AD23-4B2E-90B1-B75024ED325E}"/>
          </ac:spMkLst>
        </pc:spChg>
        <pc:grpChg chg="add del mod">
          <ac:chgData name="mohammad Hosseinabady" userId="6cd969f51f917c9e" providerId="LiveId" clId="{3A4CDD04-A0D8-45F3-92BB-26C3781A91F2}" dt="2022-01-18T21:14:11.125" v="1104" actId="165"/>
          <ac:grpSpMkLst>
            <pc:docMk/>
            <pc:sldMk cId="179458524" sldId="267"/>
            <ac:grpSpMk id="9" creationId="{C091367D-710C-4614-A6A8-0968AB715946}"/>
          </ac:grpSpMkLst>
        </pc:grpChg>
        <pc:grpChg chg="add mod">
          <ac:chgData name="mohammad Hosseinabady" userId="6cd969f51f917c9e" providerId="LiveId" clId="{3A4CDD04-A0D8-45F3-92BB-26C3781A91F2}" dt="2022-01-18T21:14:45.060" v="1112" actId="12789"/>
          <ac:grpSpMkLst>
            <pc:docMk/>
            <pc:sldMk cId="179458524" sldId="267"/>
            <ac:grpSpMk id="19" creationId="{CDC85331-45E5-44D9-950C-489A0818073B}"/>
          </ac:grpSpMkLst>
        </pc:grpChg>
        <pc:grpChg chg="add mod">
          <ac:chgData name="mohammad Hosseinabady" userId="6cd969f51f917c9e" providerId="LiveId" clId="{3A4CDD04-A0D8-45F3-92BB-26C3781A91F2}" dt="2022-01-18T21:24:11.245" v="1362" actId="20577"/>
          <ac:grpSpMkLst>
            <pc:docMk/>
            <pc:sldMk cId="179458524" sldId="267"/>
            <ac:grpSpMk id="20" creationId="{70BEADD1-0E38-4903-9E28-6C61C1F11470}"/>
          </ac:grpSpMkLst>
        </pc:grpChg>
        <pc:grpChg chg="add del mod">
          <ac:chgData name="mohammad Hosseinabady" userId="6cd969f51f917c9e" providerId="LiveId" clId="{3A4CDD04-A0D8-45F3-92BB-26C3781A91F2}" dt="2022-01-18T21:15:30.023" v="1126" actId="478"/>
          <ac:grpSpMkLst>
            <pc:docMk/>
            <pc:sldMk cId="179458524" sldId="267"/>
            <ac:grpSpMk id="34" creationId="{837EADB0-E10D-4AF3-A85D-82A38A041C6D}"/>
          </ac:grpSpMkLst>
        </pc:grpChg>
        <pc:grpChg chg="add mod">
          <ac:chgData name="mohammad Hosseinabady" userId="6cd969f51f917c9e" providerId="LiveId" clId="{3A4CDD04-A0D8-45F3-92BB-26C3781A91F2}" dt="2022-01-18T21:17:23.265" v="1181" actId="1076"/>
          <ac:grpSpMkLst>
            <pc:docMk/>
            <pc:sldMk cId="179458524" sldId="267"/>
            <ac:grpSpMk id="42" creationId="{430CA913-31F2-468B-8FF4-BEB4CEB87F88}"/>
          </ac:grpSpMkLst>
        </pc:grpChg>
        <pc:grpChg chg="add mod">
          <ac:chgData name="mohammad Hosseinabady" userId="6cd969f51f917c9e" providerId="LiveId" clId="{3A4CDD04-A0D8-45F3-92BB-26C3781A91F2}" dt="2022-01-18T21:24:17.725" v="1363" actId="20577"/>
          <ac:grpSpMkLst>
            <pc:docMk/>
            <pc:sldMk cId="179458524" sldId="267"/>
            <ac:grpSpMk id="48" creationId="{DFFC641F-537F-463E-A26F-627DDB0674F2}"/>
          </ac:grpSpMkLst>
        </pc:grpChg>
        <pc:grpChg chg="add mod">
          <ac:chgData name="mohammad Hosseinabady" userId="6cd969f51f917c9e" providerId="LiveId" clId="{3A4CDD04-A0D8-45F3-92BB-26C3781A91F2}" dt="2022-01-18T21:24:21.581" v="1364" actId="20577"/>
          <ac:grpSpMkLst>
            <pc:docMk/>
            <pc:sldMk cId="179458524" sldId="267"/>
            <ac:grpSpMk id="59" creationId="{962D115A-222C-4BA7-91E3-DED00CF735C6}"/>
          </ac:grpSpMkLst>
        </pc:grpChg>
        <pc:cxnChg chg="add del">
          <ac:chgData name="mohammad Hosseinabady" userId="6cd969f51f917c9e" providerId="LiveId" clId="{3A4CDD04-A0D8-45F3-92BB-26C3781A91F2}" dt="2022-01-18T21:13:45.798" v="1095" actId="478"/>
          <ac:cxnSpMkLst>
            <pc:docMk/>
            <pc:sldMk cId="179458524" sldId="267"/>
            <ac:cxnSpMk id="8" creationId="{CC2003CE-A142-4B73-947F-3C8DC94C6BE5}"/>
          </ac:cxnSpMkLst>
        </pc:cxnChg>
        <pc:cxnChg chg="mod topLvl">
          <ac:chgData name="mohammad Hosseinabady" userId="6cd969f51f917c9e" providerId="LiveId" clId="{3A4CDD04-A0D8-45F3-92BB-26C3781A91F2}" dt="2022-01-18T21:14:32.618" v="1109" actId="164"/>
          <ac:cxnSpMkLst>
            <pc:docMk/>
            <pc:sldMk cId="179458524" sldId="267"/>
            <ac:cxnSpMk id="10" creationId="{FDFC6BA4-EF71-43E4-9BA9-76337B331380}"/>
          </ac:cxnSpMkLst>
        </pc:cxnChg>
        <pc:cxnChg chg="mod topLvl">
          <ac:chgData name="mohammad Hosseinabady" userId="6cd969f51f917c9e" providerId="LiveId" clId="{3A4CDD04-A0D8-45F3-92BB-26C3781A91F2}" dt="2022-01-18T21:14:32.618" v="1109" actId="164"/>
          <ac:cxnSpMkLst>
            <pc:docMk/>
            <pc:sldMk cId="179458524" sldId="267"/>
            <ac:cxnSpMk id="11" creationId="{B9A63006-D9AD-4B24-8F5B-6662B8C96F5B}"/>
          </ac:cxnSpMkLst>
        </pc:cxnChg>
        <pc:cxnChg chg="mod topLvl">
          <ac:chgData name="mohammad Hosseinabady" userId="6cd969f51f917c9e" providerId="LiveId" clId="{3A4CDD04-A0D8-45F3-92BB-26C3781A91F2}" dt="2022-01-18T21:14:32.618" v="1109" actId="164"/>
          <ac:cxnSpMkLst>
            <pc:docMk/>
            <pc:sldMk cId="179458524" sldId="267"/>
            <ac:cxnSpMk id="12" creationId="{7EEB60C7-322E-4104-ADC4-0D420EDB635F}"/>
          </ac:cxnSpMkLst>
        </pc:cxnChg>
        <pc:cxnChg chg="mod topLvl">
          <ac:chgData name="mohammad Hosseinabady" userId="6cd969f51f917c9e" providerId="LiveId" clId="{3A4CDD04-A0D8-45F3-92BB-26C3781A91F2}" dt="2022-01-18T21:14:32.618" v="1109" actId="164"/>
          <ac:cxnSpMkLst>
            <pc:docMk/>
            <pc:sldMk cId="179458524" sldId="267"/>
            <ac:cxnSpMk id="13" creationId="{52FDD0BF-8AF7-416B-9281-5B3711658F25}"/>
          </ac:cxnSpMkLst>
        </pc:cxnChg>
        <pc:cxnChg chg="mod">
          <ac:chgData name="mohammad Hosseinabady" userId="6cd969f51f917c9e" providerId="LiveId" clId="{3A4CDD04-A0D8-45F3-92BB-26C3781A91F2}" dt="2022-01-18T21:24:11.245" v="1362" actId="20577"/>
          <ac:cxnSpMkLst>
            <pc:docMk/>
            <pc:sldMk cId="179458524" sldId="267"/>
            <ac:cxnSpMk id="21" creationId="{F9851F98-9D64-44CE-A7A2-4900C1D83AE0}"/>
          </ac:cxnSpMkLst>
        </pc:cxnChg>
        <pc:cxnChg chg="mod">
          <ac:chgData name="mohammad Hosseinabady" userId="6cd969f51f917c9e" providerId="LiveId" clId="{3A4CDD04-A0D8-45F3-92BB-26C3781A91F2}" dt="2022-01-18T21:24:11.245" v="1362" actId="20577"/>
          <ac:cxnSpMkLst>
            <pc:docMk/>
            <pc:sldMk cId="179458524" sldId="267"/>
            <ac:cxnSpMk id="22" creationId="{F1BC87F9-ED66-4F83-98A6-34A8CC229FCE}"/>
          </ac:cxnSpMkLst>
        </pc:cxnChg>
        <pc:cxnChg chg="mod">
          <ac:chgData name="mohammad Hosseinabady" userId="6cd969f51f917c9e" providerId="LiveId" clId="{3A4CDD04-A0D8-45F3-92BB-26C3781A91F2}" dt="2022-01-18T21:24:11.245" v="1362" actId="20577"/>
          <ac:cxnSpMkLst>
            <pc:docMk/>
            <pc:sldMk cId="179458524" sldId="267"/>
            <ac:cxnSpMk id="23" creationId="{CCA80FD5-C79A-4CDB-BF49-1D29DCCD806D}"/>
          </ac:cxnSpMkLst>
        </pc:cxnChg>
        <pc:cxnChg chg="mod">
          <ac:chgData name="mohammad Hosseinabady" userId="6cd969f51f917c9e" providerId="LiveId" clId="{3A4CDD04-A0D8-45F3-92BB-26C3781A91F2}" dt="2022-01-18T21:24:11.245" v="1362" actId="20577"/>
          <ac:cxnSpMkLst>
            <pc:docMk/>
            <pc:sldMk cId="179458524" sldId="267"/>
            <ac:cxnSpMk id="24" creationId="{99607743-62E2-4A4D-8821-D61438278380}"/>
          </ac:cxnSpMkLst>
        </pc:cxnChg>
        <pc:cxnChg chg="add mod">
          <ac:chgData name="mohammad Hosseinabady" userId="6cd969f51f917c9e" providerId="LiveId" clId="{3A4CDD04-A0D8-45F3-92BB-26C3781A91F2}" dt="2022-01-18T21:15:02.674" v="1116" actId="1582"/>
          <ac:cxnSpMkLst>
            <pc:docMk/>
            <pc:sldMk cId="179458524" sldId="267"/>
            <ac:cxnSpMk id="27" creationId="{6B43BD1B-403E-462F-BF40-827890FDB808}"/>
          </ac:cxnSpMkLst>
        </pc:cxnChg>
        <pc:cxnChg chg="add mod">
          <ac:chgData name="mohammad Hosseinabady" userId="6cd969f51f917c9e" providerId="LiveId" clId="{3A4CDD04-A0D8-45F3-92BB-26C3781A91F2}" dt="2022-01-18T21:15:02.674" v="1116" actId="1582"/>
          <ac:cxnSpMkLst>
            <pc:docMk/>
            <pc:sldMk cId="179458524" sldId="267"/>
            <ac:cxnSpMk id="28" creationId="{CC803549-63D8-457A-87DB-AA894476D732}"/>
          </ac:cxnSpMkLst>
        </pc:cxnChg>
        <pc:cxnChg chg="add mod">
          <ac:chgData name="mohammad Hosseinabady" userId="6cd969f51f917c9e" providerId="LiveId" clId="{3A4CDD04-A0D8-45F3-92BB-26C3781A91F2}" dt="2022-01-18T21:15:08.661" v="1119" actId="14100"/>
          <ac:cxnSpMkLst>
            <pc:docMk/>
            <pc:sldMk cId="179458524" sldId="267"/>
            <ac:cxnSpMk id="29" creationId="{1D601198-428F-403F-90C9-04420078EA75}"/>
          </ac:cxnSpMkLst>
        </pc:cxnChg>
        <pc:cxnChg chg="add mod">
          <ac:chgData name="mohammad Hosseinabady" userId="6cd969f51f917c9e" providerId="LiveId" clId="{3A4CDD04-A0D8-45F3-92BB-26C3781A91F2}" dt="2022-01-18T21:15:11.629" v="1121" actId="1076"/>
          <ac:cxnSpMkLst>
            <pc:docMk/>
            <pc:sldMk cId="179458524" sldId="267"/>
            <ac:cxnSpMk id="32" creationId="{A27808D7-52C5-41D5-B48A-B4316D978BFA}"/>
          </ac:cxnSpMkLst>
        </pc:cxnChg>
        <pc:cxnChg chg="add mod">
          <ac:chgData name="mohammad Hosseinabady" userId="6cd969f51f917c9e" providerId="LiveId" clId="{3A4CDD04-A0D8-45F3-92BB-26C3781A91F2}" dt="2022-01-18T21:15:16.284" v="1123" actId="1076"/>
          <ac:cxnSpMkLst>
            <pc:docMk/>
            <pc:sldMk cId="179458524" sldId="267"/>
            <ac:cxnSpMk id="33" creationId="{234F0171-6920-4183-BAF5-A3BB08B7F98F}"/>
          </ac:cxnSpMkLst>
        </pc:cxnChg>
        <pc:cxnChg chg="mod">
          <ac:chgData name="mohammad Hosseinabady" userId="6cd969f51f917c9e" providerId="LiveId" clId="{3A4CDD04-A0D8-45F3-92BB-26C3781A91F2}" dt="2022-01-18T21:15:26.289" v="1124"/>
          <ac:cxnSpMkLst>
            <pc:docMk/>
            <pc:sldMk cId="179458524" sldId="267"/>
            <ac:cxnSpMk id="35" creationId="{E42A947E-E236-45FE-AEF6-1A4B5607061E}"/>
          </ac:cxnSpMkLst>
        </pc:cxnChg>
        <pc:cxnChg chg="mod">
          <ac:chgData name="mohammad Hosseinabady" userId="6cd969f51f917c9e" providerId="LiveId" clId="{3A4CDD04-A0D8-45F3-92BB-26C3781A91F2}" dt="2022-01-18T21:15:26.289" v="1124"/>
          <ac:cxnSpMkLst>
            <pc:docMk/>
            <pc:sldMk cId="179458524" sldId="267"/>
            <ac:cxnSpMk id="36" creationId="{E0768B91-4D91-4FE8-8286-C509DF749C63}"/>
          </ac:cxnSpMkLst>
        </pc:cxnChg>
        <pc:cxnChg chg="mod">
          <ac:chgData name="mohammad Hosseinabady" userId="6cd969f51f917c9e" providerId="LiveId" clId="{3A4CDD04-A0D8-45F3-92BB-26C3781A91F2}" dt="2022-01-18T21:15:26.289" v="1124"/>
          <ac:cxnSpMkLst>
            <pc:docMk/>
            <pc:sldMk cId="179458524" sldId="267"/>
            <ac:cxnSpMk id="37" creationId="{F0ABED10-2B85-41C7-B1AE-11CB4BB505A6}"/>
          </ac:cxnSpMkLst>
        </pc:cxnChg>
        <pc:cxnChg chg="mod">
          <ac:chgData name="mohammad Hosseinabady" userId="6cd969f51f917c9e" providerId="LiveId" clId="{3A4CDD04-A0D8-45F3-92BB-26C3781A91F2}" dt="2022-01-18T21:15:26.289" v="1124"/>
          <ac:cxnSpMkLst>
            <pc:docMk/>
            <pc:sldMk cId="179458524" sldId="267"/>
            <ac:cxnSpMk id="38" creationId="{7BC37117-029A-4462-B516-E8B2308D34F0}"/>
          </ac:cxnSpMkLst>
        </pc:cxnChg>
        <pc:cxnChg chg="mod">
          <ac:chgData name="mohammad Hosseinabady" userId="6cd969f51f917c9e" providerId="LiveId" clId="{3A4CDD04-A0D8-45F3-92BB-26C3781A91F2}" dt="2022-01-18T21:17:20.792" v="1180"/>
          <ac:cxnSpMkLst>
            <pc:docMk/>
            <pc:sldMk cId="179458524" sldId="267"/>
            <ac:cxnSpMk id="43" creationId="{718E940B-6302-4E06-BF08-C028021DFFC0}"/>
          </ac:cxnSpMkLst>
        </pc:cxnChg>
        <pc:cxnChg chg="mod">
          <ac:chgData name="mohammad Hosseinabady" userId="6cd969f51f917c9e" providerId="LiveId" clId="{3A4CDD04-A0D8-45F3-92BB-26C3781A91F2}" dt="2022-01-18T21:17:20.792" v="1180"/>
          <ac:cxnSpMkLst>
            <pc:docMk/>
            <pc:sldMk cId="179458524" sldId="267"/>
            <ac:cxnSpMk id="44" creationId="{DC61A372-1D98-4374-9C0D-6CA654B44FB7}"/>
          </ac:cxnSpMkLst>
        </pc:cxnChg>
        <pc:cxnChg chg="mod">
          <ac:chgData name="mohammad Hosseinabady" userId="6cd969f51f917c9e" providerId="LiveId" clId="{3A4CDD04-A0D8-45F3-92BB-26C3781A91F2}" dt="2022-01-18T21:17:20.792" v="1180"/>
          <ac:cxnSpMkLst>
            <pc:docMk/>
            <pc:sldMk cId="179458524" sldId="267"/>
            <ac:cxnSpMk id="45" creationId="{B2181009-408E-4EB7-B082-6B1F7C6A2EB1}"/>
          </ac:cxnSpMkLst>
        </pc:cxnChg>
        <pc:cxnChg chg="mod">
          <ac:chgData name="mohammad Hosseinabady" userId="6cd969f51f917c9e" providerId="LiveId" clId="{3A4CDD04-A0D8-45F3-92BB-26C3781A91F2}" dt="2022-01-18T21:17:20.792" v="1180"/>
          <ac:cxnSpMkLst>
            <pc:docMk/>
            <pc:sldMk cId="179458524" sldId="267"/>
            <ac:cxnSpMk id="46" creationId="{6F8C4216-17AC-4699-9C78-AAD78D2594B1}"/>
          </ac:cxnSpMkLst>
        </pc:cxnChg>
        <pc:cxnChg chg="mod">
          <ac:chgData name="mohammad Hosseinabady" userId="6cd969f51f917c9e" providerId="LiveId" clId="{3A4CDD04-A0D8-45F3-92BB-26C3781A91F2}" dt="2022-01-18T21:24:17.725" v="1363" actId="20577"/>
          <ac:cxnSpMkLst>
            <pc:docMk/>
            <pc:sldMk cId="179458524" sldId="267"/>
            <ac:cxnSpMk id="49" creationId="{929F0E0B-ADFD-4992-AB37-A08C6B427B6C}"/>
          </ac:cxnSpMkLst>
        </pc:cxnChg>
        <pc:cxnChg chg="mod">
          <ac:chgData name="mohammad Hosseinabady" userId="6cd969f51f917c9e" providerId="LiveId" clId="{3A4CDD04-A0D8-45F3-92BB-26C3781A91F2}" dt="2022-01-18T21:24:17.725" v="1363" actId="20577"/>
          <ac:cxnSpMkLst>
            <pc:docMk/>
            <pc:sldMk cId="179458524" sldId="267"/>
            <ac:cxnSpMk id="50" creationId="{DA40CAA0-809E-44CC-B53F-DEF9AE91A71B}"/>
          </ac:cxnSpMkLst>
        </pc:cxnChg>
        <pc:cxnChg chg="mod">
          <ac:chgData name="mohammad Hosseinabady" userId="6cd969f51f917c9e" providerId="LiveId" clId="{3A4CDD04-A0D8-45F3-92BB-26C3781A91F2}" dt="2022-01-18T21:24:17.725" v="1363" actId="20577"/>
          <ac:cxnSpMkLst>
            <pc:docMk/>
            <pc:sldMk cId="179458524" sldId="267"/>
            <ac:cxnSpMk id="51" creationId="{E59A2B24-D486-48FE-974F-91F064E72D15}"/>
          </ac:cxnSpMkLst>
        </pc:cxnChg>
        <pc:cxnChg chg="mod">
          <ac:chgData name="mohammad Hosseinabady" userId="6cd969f51f917c9e" providerId="LiveId" clId="{3A4CDD04-A0D8-45F3-92BB-26C3781A91F2}" dt="2022-01-18T21:24:17.725" v="1363" actId="20577"/>
          <ac:cxnSpMkLst>
            <pc:docMk/>
            <pc:sldMk cId="179458524" sldId="267"/>
            <ac:cxnSpMk id="52" creationId="{13FC710B-D0F7-40E9-8765-42DFE21563E9}"/>
          </ac:cxnSpMkLst>
        </pc:cxnChg>
        <pc:cxnChg chg="add mod">
          <ac:chgData name="mohammad Hosseinabady" userId="6cd969f51f917c9e" providerId="LiveId" clId="{3A4CDD04-A0D8-45F3-92BB-26C3781A91F2}" dt="2022-01-18T21:17:23.265" v="1181" actId="1076"/>
          <ac:cxnSpMkLst>
            <pc:docMk/>
            <pc:sldMk cId="179458524" sldId="267"/>
            <ac:cxnSpMk id="54" creationId="{E2F90DF2-FF76-4978-BE5B-341EB96B9671}"/>
          </ac:cxnSpMkLst>
        </pc:cxnChg>
        <pc:cxnChg chg="add mod">
          <ac:chgData name="mohammad Hosseinabady" userId="6cd969f51f917c9e" providerId="LiveId" clId="{3A4CDD04-A0D8-45F3-92BB-26C3781A91F2}" dt="2022-01-18T21:17:33.085" v="1186" actId="1076"/>
          <ac:cxnSpMkLst>
            <pc:docMk/>
            <pc:sldMk cId="179458524" sldId="267"/>
            <ac:cxnSpMk id="55" creationId="{74663F9E-CD5A-4903-BA6F-E737F7B80A4B}"/>
          </ac:cxnSpMkLst>
        </pc:cxnChg>
        <pc:cxnChg chg="add mod">
          <ac:chgData name="mohammad Hosseinabady" userId="6cd969f51f917c9e" providerId="LiveId" clId="{3A4CDD04-A0D8-45F3-92BB-26C3781A91F2}" dt="2022-01-18T21:17:44.099" v="1190" actId="1076"/>
          <ac:cxnSpMkLst>
            <pc:docMk/>
            <pc:sldMk cId="179458524" sldId="267"/>
            <ac:cxnSpMk id="56" creationId="{A74CB410-F65F-457B-A659-ED3D44989D61}"/>
          </ac:cxnSpMkLst>
        </pc:cxnChg>
        <pc:cxnChg chg="add mod">
          <ac:chgData name="mohammad Hosseinabady" userId="6cd969f51f917c9e" providerId="LiveId" clId="{3A4CDD04-A0D8-45F3-92BB-26C3781A91F2}" dt="2022-01-18T21:17:23.265" v="1181" actId="1076"/>
          <ac:cxnSpMkLst>
            <pc:docMk/>
            <pc:sldMk cId="179458524" sldId="267"/>
            <ac:cxnSpMk id="57" creationId="{BBC18080-3A06-4025-8E8D-DCEE43F15FAA}"/>
          </ac:cxnSpMkLst>
        </pc:cxnChg>
        <pc:cxnChg chg="add mod">
          <ac:chgData name="mohammad Hosseinabady" userId="6cd969f51f917c9e" providerId="LiveId" clId="{3A4CDD04-A0D8-45F3-92BB-26C3781A91F2}" dt="2022-01-18T21:17:23.265" v="1181" actId="1076"/>
          <ac:cxnSpMkLst>
            <pc:docMk/>
            <pc:sldMk cId="179458524" sldId="267"/>
            <ac:cxnSpMk id="58" creationId="{2FD3DDD5-801E-4C93-94E4-7D532F80ED5D}"/>
          </ac:cxnSpMkLst>
        </pc:cxnChg>
        <pc:cxnChg chg="mod">
          <ac:chgData name="mohammad Hosseinabady" userId="6cd969f51f917c9e" providerId="LiveId" clId="{3A4CDD04-A0D8-45F3-92BB-26C3781A91F2}" dt="2022-01-18T21:24:21.581" v="1364" actId="20577"/>
          <ac:cxnSpMkLst>
            <pc:docMk/>
            <pc:sldMk cId="179458524" sldId="267"/>
            <ac:cxnSpMk id="60" creationId="{6617FDB7-A590-435E-8179-35815BEFEED5}"/>
          </ac:cxnSpMkLst>
        </pc:cxnChg>
        <pc:cxnChg chg="mod">
          <ac:chgData name="mohammad Hosseinabady" userId="6cd969f51f917c9e" providerId="LiveId" clId="{3A4CDD04-A0D8-45F3-92BB-26C3781A91F2}" dt="2022-01-18T21:24:21.581" v="1364" actId="20577"/>
          <ac:cxnSpMkLst>
            <pc:docMk/>
            <pc:sldMk cId="179458524" sldId="267"/>
            <ac:cxnSpMk id="61" creationId="{F416E9E7-0104-49B6-8628-45646E49926A}"/>
          </ac:cxnSpMkLst>
        </pc:cxnChg>
        <pc:cxnChg chg="mod">
          <ac:chgData name="mohammad Hosseinabady" userId="6cd969f51f917c9e" providerId="LiveId" clId="{3A4CDD04-A0D8-45F3-92BB-26C3781A91F2}" dt="2022-01-18T21:24:21.581" v="1364" actId="20577"/>
          <ac:cxnSpMkLst>
            <pc:docMk/>
            <pc:sldMk cId="179458524" sldId="267"/>
            <ac:cxnSpMk id="62" creationId="{2F874EB6-9886-42C5-BF97-6A029C7786D7}"/>
          </ac:cxnSpMkLst>
        </pc:cxnChg>
        <pc:cxnChg chg="mod">
          <ac:chgData name="mohammad Hosseinabady" userId="6cd969f51f917c9e" providerId="LiveId" clId="{3A4CDD04-A0D8-45F3-92BB-26C3781A91F2}" dt="2022-01-18T21:24:21.581" v="1364" actId="20577"/>
          <ac:cxnSpMkLst>
            <pc:docMk/>
            <pc:sldMk cId="179458524" sldId="267"/>
            <ac:cxnSpMk id="63" creationId="{5647EB14-C6D9-4E00-8114-45F0AA915C45}"/>
          </ac:cxnSpMkLst>
        </pc:cxnChg>
        <pc:cxnChg chg="add mod">
          <ac:chgData name="mohammad Hosseinabady" userId="6cd969f51f917c9e" providerId="LiveId" clId="{3A4CDD04-A0D8-45F3-92BB-26C3781A91F2}" dt="2022-01-18T21:17:41.154" v="1189" actId="1076"/>
          <ac:cxnSpMkLst>
            <pc:docMk/>
            <pc:sldMk cId="179458524" sldId="267"/>
            <ac:cxnSpMk id="65" creationId="{6F2279B4-8222-474F-8C96-CF975C95072E}"/>
          </ac:cxnSpMkLst>
        </pc:cxnChg>
      </pc:sldChg>
      <pc:sldChg chg="del">
        <pc:chgData name="mohammad Hosseinabady" userId="6cd969f51f917c9e" providerId="LiveId" clId="{3A4CDD04-A0D8-45F3-92BB-26C3781A91F2}" dt="2022-01-18T18:56:33.497" v="9" actId="47"/>
        <pc:sldMkLst>
          <pc:docMk/>
          <pc:sldMk cId="2572884885" sldId="267"/>
        </pc:sldMkLst>
      </pc:sldChg>
      <pc:sldChg chg="del">
        <pc:chgData name="mohammad Hosseinabady" userId="6cd969f51f917c9e" providerId="LiveId" clId="{3A4CDD04-A0D8-45F3-92BB-26C3781A91F2}" dt="2022-01-18T18:56:11.042" v="4" actId="47"/>
        <pc:sldMkLst>
          <pc:docMk/>
          <pc:sldMk cId="430489130" sldId="268"/>
        </pc:sldMkLst>
      </pc:sldChg>
      <pc:sldChg chg="modSp add mod modTransition modAnim">
        <pc:chgData name="mohammad Hosseinabady" userId="6cd969f51f917c9e" providerId="LiveId" clId="{3A4CDD04-A0D8-45F3-92BB-26C3781A91F2}" dt="2022-01-19T19:02:03.911" v="2352"/>
        <pc:sldMkLst>
          <pc:docMk/>
          <pc:sldMk cId="3604368511" sldId="268"/>
        </pc:sldMkLst>
        <pc:spChg chg="mod">
          <ac:chgData name="mohammad Hosseinabady" userId="6cd969f51f917c9e" providerId="LiveId" clId="{3A4CDD04-A0D8-45F3-92BB-26C3781A91F2}" dt="2022-01-18T21:06:54.462" v="1069" actId="20577"/>
          <ac:spMkLst>
            <pc:docMk/>
            <pc:sldMk cId="3604368511" sldId="268"/>
            <ac:spMk id="5" creationId="{61AAE2AD-F980-4A83-BE7F-F525AE86359F}"/>
          </ac:spMkLst>
        </pc:spChg>
        <pc:spChg chg="mod">
          <ac:chgData name="mohammad Hosseinabady" userId="6cd969f51f917c9e" providerId="LiveId" clId="{3A4CDD04-A0D8-45F3-92BB-26C3781A91F2}" dt="2022-01-18T21:06:27.774" v="1062" actId="1076"/>
          <ac:spMkLst>
            <pc:docMk/>
            <pc:sldMk cId="3604368511" sldId="268"/>
            <ac:spMk id="6" creationId="{D718C2B3-654A-41D0-8DCB-E96CF70FE055}"/>
          </ac:spMkLst>
        </pc:spChg>
      </pc:sldChg>
      <pc:sldChg chg="addSp modSp new mod modTransition modAnim">
        <pc:chgData name="mohammad Hosseinabady" userId="6cd969f51f917c9e" providerId="LiveId" clId="{3A4CDD04-A0D8-45F3-92BB-26C3781A91F2}" dt="2022-01-19T19:02:03.911" v="2352"/>
        <pc:sldMkLst>
          <pc:docMk/>
          <pc:sldMk cId="2161487173" sldId="269"/>
        </pc:sldMkLst>
        <pc:spChg chg="mod">
          <ac:chgData name="mohammad Hosseinabady" userId="6cd969f51f917c9e" providerId="LiveId" clId="{3A4CDD04-A0D8-45F3-92BB-26C3781A91F2}" dt="2022-01-18T21:19:54.633" v="1223" actId="20577"/>
          <ac:spMkLst>
            <pc:docMk/>
            <pc:sldMk cId="2161487173" sldId="269"/>
            <ac:spMk id="2" creationId="{BAE6B37B-4603-47CA-AFAF-BC8F3B0BBBBE}"/>
          </ac:spMkLst>
        </pc:spChg>
        <pc:spChg chg="mod">
          <ac:chgData name="mohammad Hosseinabady" userId="6cd969f51f917c9e" providerId="LiveId" clId="{3A4CDD04-A0D8-45F3-92BB-26C3781A91F2}" dt="2022-01-19T06:06:02.613" v="2187" actId="14100"/>
          <ac:spMkLst>
            <pc:docMk/>
            <pc:sldMk cId="2161487173" sldId="269"/>
            <ac:spMk id="3" creationId="{2049D059-3649-43E5-850C-79D0A43BE876}"/>
          </ac:spMkLst>
        </pc:spChg>
        <pc:spChg chg="add mod">
          <ac:chgData name="mohammad Hosseinabady" userId="6cd969f51f917c9e" providerId="LiveId" clId="{3A4CDD04-A0D8-45F3-92BB-26C3781A91F2}" dt="2022-01-18T21:21:31.359" v="1271" actId="1076"/>
          <ac:spMkLst>
            <pc:docMk/>
            <pc:sldMk cId="2161487173" sldId="269"/>
            <ac:spMk id="6" creationId="{E938AE7F-4377-4216-9D69-6D52CE726F86}"/>
          </ac:spMkLst>
        </pc:spChg>
        <pc:spChg chg="add mod">
          <ac:chgData name="mohammad Hosseinabady" userId="6cd969f51f917c9e" providerId="LiveId" clId="{3A4CDD04-A0D8-45F3-92BB-26C3781A91F2}" dt="2022-01-18T21:22:25.696" v="1305" actId="1076"/>
          <ac:spMkLst>
            <pc:docMk/>
            <pc:sldMk cId="2161487173" sldId="269"/>
            <ac:spMk id="7" creationId="{4C89A6EA-F7A7-4276-8D2A-7BC23A041B2F}"/>
          </ac:spMkLst>
        </pc:spChg>
        <pc:spChg chg="add mod">
          <ac:chgData name="mohammad Hosseinabady" userId="6cd969f51f917c9e" providerId="LiveId" clId="{3A4CDD04-A0D8-45F3-92BB-26C3781A91F2}" dt="2022-01-18T21:22:52.600" v="1320" actId="1076"/>
          <ac:spMkLst>
            <pc:docMk/>
            <pc:sldMk cId="2161487173" sldId="269"/>
            <ac:spMk id="8" creationId="{0DA3D2B7-D1AF-41C6-A787-9618F459DA90}"/>
          </ac:spMkLst>
        </pc:spChg>
        <pc:spChg chg="add mod">
          <ac:chgData name="mohammad Hosseinabady" userId="6cd969f51f917c9e" providerId="LiveId" clId="{3A4CDD04-A0D8-45F3-92BB-26C3781A91F2}" dt="2022-01-18T21:23:04.611" v="1328" actId="20577"/>
          <ac:spMkLst>
            <pc:docMk/>
            <pc:sldMk cId="2161487173" sldId="269"/>
            <ac:spMk id="9" creationId="{4C7EFA0D-6DDA-472C-819D-4BB458BC2B20}"/>
          </ac:spMkLst>
        </pc:spChg>
        <pc:picChg chg="add mod">
          <ac:chgData name="mohammad Hosseinabady" userId="6cd969f51f917c9e" providerId="LiveId" clId="{3A4CDD04-A0D8-45F3-92BB-26C3781A91F2}" dt="2022-01-18T21:19:47.760" v="1215" actId="1076"/>
          <ac:picMkLst>
            <pc:docMk/>
            <pc:sldMk cId="2161487173" sldId="269"/>
            <ac:picMk id="5" creationId="{3D911E60-5F01-4C23-957B-BA0519F98CB6}"/>
          </ac:picMkLst>
        </pc:picChg>
      </pc:sldChg>
      <pc:sldChg chg="del">
        <pc:chgData name="mohammad Hosseinabady" userId="6cd969f51f917c9e" providerId="LiveId" clId="{3A4CDD04-A0D8-45F3-92BB-26C3781A91F2}" dt="2022-01-18T18:56:33.497" v="9" actId="47"/>
        <pc:sldMkLst>
          <pc:docMk/>
          <pc:sldMk cId="2421924908" sldId="269"/>
        </pc:sldMkLst>
      </pc:sldChg>
      <pc:sldChg chg="addSp delSp modSp new mod modTransition modAnim">
        <pc:chgData name="mohammad Hosseinabady" userId="6cd969f51f917c9e" providerId="LiveId" clId="{3A4CDD04-A0D8-45F3-92BB-26C3781A91F2}" dt="2022-01-20T03:15:52.558" v="3404"/>
        <pc:sldMkLst>
          <pc:docMk/>
          <pc:sldMk cId="585135581" sldId="270"/>
        </pc:sldMkLst>
        <pc:spChg chg="mod">
          <ac:chgData name="mohammad Hosseinabady" userId="6cd969f51f917c9e" providerId="LiveId" clId="{3A4CDD04-A0D8-45F3-92BB-26C3781A91F2}" dt="2022-01-18T21:23:23.033" v="1349" actId="20577"/>
          <ac:spMkLst>
            <pc:docMk/>
            <pc:sldMk cId="585135581" sldId="270"/>
            <ac:spMk id="2" creationId="{296F6ECD-8B29-40C5-9829-8FF81B7D663B}"/>
          </ac:spMkLst>
        </pc:spChg>
        <pc:spChg chg="del">
          <ac:chgData name="mohammad Hosseinabady" userId="6cd969f51f917c9e" providerId="LiveId" clId="{3A4CDD04-A0D8-45F3-92BB-26C3781A91F2}" dt="2022-01-18T21:23:36.827" v="1350" actId="478"/>
          <ac:spMkLst>
            <pc:docMk/>
            <pc:sldMk cId="585135581" sldId="270"/>
            <ac:spMk id="3" creationId="{75698895-DD71-4B95-A82C-8DEA639BB4BA}"/>
          </ac:spMkLst>
        </pc:spChg>
        <pc:spChg chg="mod">
          <ac:chgData name="mohammad Hosseinabady" userId="6cd969f51f917c9e" providerId="LiveId" clId="{3A4CDD04-A0D8-45F3-92BB-26C3781A91F2}" dt="2022-01-18T21:23:37.874" v="1351"/>
          <ac:spMkLst>
            <pc:docMk/>
            <pc:sldMk cId="585135581" sldId="270"/>
            <ac:spMk id="9" creationId="{B1B91298-0E4F-4F31-B97C-FC893CFDB0DD}"/>
          </ac:spMkLst>
        </pc:spChg>
        <pc:spChg chg="mod">
          <ac:chgData name="mohammad Hosseinabady" userId="6cd969f51f917c9e" providerId="LiveId" clId="{3A4CDD04-A0D8-45F3-92BB-26C3781A91F2}" dt="2022-01-18T21:24:30.139" v="1365" actId="20577"/>
          <ac:spMkLst>
            <pc:docMk/>
            <pc:sldMk cId="585135581" sldId="270"/>
            <ac:spMk id="15" creationId="{7C008F7F-7943-4ABB-AF87-F7118F9DAAFD}"/>
          </ac:spMkLst>
        </pc:spChg>
        <pc:spChg chg="mod">
          <ac:chgData name="mohammad Hosseinabady" userId="6cd969f51f917c9e" providerId="LiveId" clId="{3A4CDD04-A0D8-45F3-92BB-26C3781A91F2}" dt="2022-01-18T21:23:37.874" v="1351"/>
          <ac:spMkLst>
            <pc:docMk/>
            <pc:sldMk cId="585135581" sldId="270"/>
            <ac:spMk id="26" creationId="{6EA98AEC-4FC2-4462-BBEF-942CF0B667D1}"/>
          </ac:spMkLst>
        </pc:spChg>
        <pc:spChg chg="mod">
          <ac:chgData name="mohammad Hosseinabady" userId="6cd969f51f917c9e" providerId="LiveId" clId="{3A4CDD04-A0D8-45F3-92BB-26C3781A91F2}" dt="2022-01-18T21:23:56.236" v="1358" actId="20577"/>
          <ac:spMkLst>
            <pc:docMk/>
            <pc:sldMk cId="585135581" sldId="270"/>
            <ac:spMk id="32" creationId="{4E474E70-00A3-47E3-B36D-D34FF1FAF7AF}"/>
          </ac:spMkLst>
        </pc:spChg>
        <pc:spChg chg="mod">
          <ac:chgData name="mohammad Hosseinabady" userId="6cd969f51f917c9e" providerId="LiveId" clId="{3A4CDD04-A0D8-45F3-92BB-26C3781A91F2}" dt="2022-01-18T21:24:00.033" v="1359" actId="20577"/>
          <ac:spMkLst>
            <pc:docMk/>
            <pc:sldMk cId="585135581" sldId="270"/>
            <ac:spMk id="43" creationId="{F9DBFD77-69C6-4C41-8CDA-B35BFA5762DB}"/>
          </ac:spMkLst>
        </pc:spChg>
        <pc:spChg chg="add mod">
          <ac:chgData name="mohammad Hosseinabady" userId="6cd969f51f917c9e" providerId="LiveId" clId="{3A4CDD04-A0D8-45F3-92BB-26C3781A91F2}" dt="2022-01-18T21:25:30.432" v="1402" actId="1076"/>
          <ac:spMkLst>
            <pc:docMk/>
            <pc:sldMk cId="585135581" sldId="270"/>
            <ac:spMk id="50" creationId="{684A21C0-604D-4438-B115-D2BD0CBF6342}"/>
          </ac:spMkLst>
        </pc:spChg>
        <pc:spChg chg="add mod">
          <ac:chgData name="mohammad Hosseinabady" userId="6cd969f51f917c9e" providerId="LiveId" clId="{3A4CDD04-A0D8-45F3-92BB-26C3781A91F2}" dt="2022-01-19T19:03:33.891" v="2357" actId="1076"/>
          <ac:spMkLst>
            <pc:docMk/>
            <pc:sldMk cId="585135581" sldId="270"/>
            <ac:spMk id="51" creationId="{B957B656-88AB-4268-B722-9C09560227D8}"/>
          </ac:spMkLst>
        </pc:spChg>
        <pc:grpChg chg="add mod">
          <ac:chgData name="mohammad Hosseinabady" userId="6cd969f51f917c9e" providerId="LiveId" clId="{3A4CDD04-A0D8-45F3-92BB-26C3781A91F2}" dt="2022-01-18T21:23:37.874" v="1351"/>
          <ac:grpSpMkLst>
            <pc:docMk/>
            <pc:sldMk cId="585135581" sldId="270"/>
            <ac:grpSpMk id="4" creationId="{FD221C7A-C75F-4136-85E0-75EEB76825D4}"/>
          </ac:grpSpMkLst>
        </pc:grpChg>
        <pc:grpChg chg="add mod">
          <ac:chgData name="mohammad Hosseinabady" userId="6cd969f51f917c9e" providerId="LiveId" clId="{3A4CDD04-A0D8-45F3-92BB-26C3781A91F2}" dt="2022-01-18T21:24:30.139" v="1365" actId="20577"/>
          <ac:grpSpMkLst>
            <pc:docMk/>
            <pc:sldMk cId="585135581" sldId="270"/>
            <ac:grpSpMk id="10" creationId="{C23A1471-B66A-43C4-B8B7-D06BB5973913}"/>
          </ac:grpSpMkLst>
        </pc:grpChg>
        <pc:grpChg chg="add mod">
          <ac:chgData name="mohammad Hosseinabady" userId="6cd969f51f917c9e" providerId="LiveId" clId="{3A4CDD04-A0D8-45F3-92BB-26C3781A91F2}" dt="2022-01-18T21:23:37.874" v="1351"/>
          <ac:grpSpMkLst>
            <pc:docMk/>
            <pc:sldMk cId="585135581" sldId="270"/>
            <ac:grpSpMk id="21" creationId="{23DFE45D-0158-4B9B-9132-182F5901CB6E}"/>
          </ac:grpSpMkLst>
        </pc:grpChg>
        <pc:grpChg chg="add mod">
          <ac:chgData name="mohammad Hosseinabady" userId="6cd969f51f917c9e" providerId="LiveId" clId="{3A4CDD04-A0D8-45F3-92BB-26C3781A91F2}" dt="2022-01-19T19:03:22.908" v="2353" actId="1076"/>
          <ac:grpSpMkLst>
            <pc:docMk/>
            <pc:sldMk cId="585135581" sldId="270"/>
            <ac:grpSpMk id="27" creationId="{BB8FBDD8-2F9B-4122-810E-DAA7D3AA6A31}"/>
          </ac:grpSpMkLst>
        </pc:grpChg>
        <pc:grpChg chg="add mod">
          <ac:chgData name="mohammad Hosseinabady" userId="6cd969f51f917c9e" providerId="LiveId" clId="{3A4CDD04-A0D8-45F3-92BB-26C3781A91F2}" dt="2022-01-19T19:03:26.693" v="2354" actId="1076"/>
          <ac:grpSpMkLst>
            <pc:docMk/>
            <pc:sldMk cId="585135581" sldId="270"/>
            <ac:grpSpMk id="38" creationId="{C927AB86-144B-454F-BEF3-991AC2E1EEBB}"/>
          </ac:grpSpMkLst>
        </pc:grpChg>
        <pc:cxnChg chg="mod">
          <ac:chgData name="mohammad Hosseinabady" userId="6cd969f51f917c9e" providerId="LiveId" clId="{3A4CDD04-A0D8-45F3-92BB-26C3781A91F2}" dt="2022-01-18T21:23:37.874" v="1351"/>
          <ac:cxnSpMkLst>
            <pc:docMk/>
            <pc:sldMk cId="585135581" sldId="270"/>
            <ac:cxnSpMk id="5" creationId="{B5A1FBA1-6C53-4F6F-B7CF-8D62555579D0}"/>
          </ac:cxnSpMkLst>
        </pc:cxnChg>
        <pc:cxnChg chg="mod">
          <ac:chgData name="mohammad Hosseinabady" userId="6cd969f51f917c9e" providerId="LiveId" clId="{3A4CDD04-A0D8-45F3-92BB-26C3781A91F2}" dt="2022-01-18T21:23:37.874" v="1351"/>
          <ac:cxnSpMkLst>
            <pc:docMk/>
            <pc:sldMk cId="585135581" sldId="270"/>
            <ac:cxnSpMk id="6" creationId="{B1C6EB95-7F5A-47A6-90EE-1FF46CC05C4D}"/>
          </ac:cxnSpMkLst>
        </pc:cxnChg>
        <pc:cxnChg chg="mod">
          <ac:chgData name="mohammad Hosseinabady" userId="6cd969f51f917c9e" providerId="LiveId" clId="{3A4CDD04-A0D8-45F3-92BB-26C3781A91F2}" dt="2022-01-18T21:23:37.874" v="1351"/>
          <ac:cxnSpMkLst>
            <pc:docMk/>
            <pc:sldMk cId="585135581" sldId="270"/>
            <ac:cxnSpMk id="7" creationId="{CB865925-A25B-4716-85DB-801A1B353153}"/>
          </ac:cxnSpMkLst>
        </pc:cxnChg>
        <pc:cxnChg chg="mod">
          <ac:chgData name="mohammad Hosseinabady" userId="6cd969f51f917c9e" providerId="LiveId" clId="{3A4CDD04-A0D8-45F3-92BB-26C3781A91F2}" dt="2022-01-18T21:23:37.874" v="1351"/>
          <ac:cxnSpMkLst>
            <pc:docMk/>
            <pc:sldMk cId="585135581" sldId="270"/>
            <ac:cxnSpMk id="8" creationId="{02F6A5A3-C338-4FE9-8798-CD1395BAF6A9}"/>
          </ac:cxnSpMkLst>
        </pc:cxnChg>
        <pc:cxnChg chg="mod">
          <ac:chgData name="mohammad Hosseinabady" userId="6cd969f51f917c9e" providerId="LiveId" clId="{3A4CDD04-A0D8-45F3-92BB-26C3781A91F2}" dt="2022-01-18T21:24:30.139" v="1365" actId="20577"/>
          <ac:cxnSpMkLst>
            <pc:docMk/>
            <pc:sldMk cId="585135581" sldId="270"/>
            <ac:cxnSpMk id="11" creationId="{2B32FD0F-5A11-471C-A7B9-6DA2B37BB352}"/>
          </ac:cxnSpMkLst>
        </pc:cxnChg>
        <pc:cxnChg chg="mod">
          <ac:chgData name="mohammad Hosseinabady" userId="6cd969f51f917c9e" providerId="LiveId" clId="{3A4CDD04-A0D8-45F3-92BB-26C3781A91F2}" dt="2022-01-18T21:24:30.139" v="1365" actId="20577"/>
          <ac:cxnSpMkLst>
            <pc:docMk/>
            <pc:sldMk cId="585135581" sldId="270"/>
            <ac:cxnSpMk id="12" creationId="{10076953-75A1-43F7-9D37-4DDD48277D5F}"/>
          </ac:cxnSpMkLst>
        </pc:cxnChg>
        <pc:cxnChg chg="mod">
          <ac:chgData name="mohammad Hosseinabady" userId="6cd969f51f917c9e" providerId="LiveId" clId="{3A4CDD04-A0D8-45F3-92BB-26C3781A91F2}" dt="2022-01-18T21:24:30.139" v="1365" actId="20577"/>
          <ac:cxnSpMkLst>
            <pc:docMk/>
            <pc:sldMk cId="585135581" sldId="270"/>
            <ac:cxnSpMk id="13" creationId="{FC86D63C-D7CC-444C-BE73-600339C44A9F}"/>
          </ac:cxnSpMkLst>
        </pc:cxnChg>
        <pc:cxnChg chg="mod">
          <ac:chgData name="mohammad Hosseinabady" userId="6cd969f51f917c9e" providerId="LiveId" clId="{3A4CDD04-A0D8-45F3-92BB-26C3781A91F2}" dt="2022-01-18T21:24:30.139" v="1365" actId="20577"/>
          <ac:cxnSpMkLst>
            <pc:docMk/>
            <pc:sldMk cId="585135581" sldId="270"/>
            <ac:cxnSpMk id="14" creationId="{CC0EB368-FEC8-4666-8345-522050602027}"/>
          </ac:cxnSpMkLst>
        </pc:cxnChg>
        <pc:cxnChg chg="add mod">
          <ac:chgData name="mohammad Hosseinabady" userId="6cd969f51f917c9e" providerId="LiveId" clId="{3A4CDD04-A0D8-45F3-92BB-26C3781A91F2}" dt="2022-01-18T21:24:41.240" v="1370" actId="1076"/>
          <ac:cxnSpMkLst>
            <pc:docMk/>
            <pc:sldMk cId="585135581" sldId="270"/>
            <ac:cxnSpMk id="16" creationId="{02B7C8FE-B2A3-4125-96E7-5A98CA947159}"/>
          </ac:cxnSpMkLst>
        </pc:cxnChg>
        <pc:cxnChg chg="add mod">
          <ac:chgData name="mohammad Hosseinabady" userId="6cd969f51f917c9e" providerId="LiveId" clId="{3A4CDD04-A0D8-45F3-92BB-26C3781A91F2}" dt="2022-01-18T21:25:06.224" v="1381" actId="14100"/>
          <ac:cxnSpMkLst>
            <pc:docMk/>
            <pc:sldMk cId="585135581" sldId="270"/>
            <ac:cxnSpMk id="17" creationId="{4566D9CE-A506-40B0-BF83-F94F844C6683}"/>
          </ac:cxnSpMkLst>
        </pc:cxnChg>
        <pc:cxnChg chg="add mod">
          <ac:chgData name="mohammad Hosseinabady" userId="6cd969f51f917c9e" providerId="LiveId" clId="{3A4CDD04-A0D8-45F3-92BB-26C3781A91F2}" dt="2022-01-18T21:24:59.122" v="1378" actId="14100"/>
          <ac:cxnSpMkLst>
            <pc:docMk/>
            <pc:sldMk cId="585135581" sldId="270"/>
            <ac:cxnSpMk id="18" creationId="{4081BD63-CDEE-4291-BAF4-56D187178447}"/>
          </ac:cxnSpMkLst>
        </pc:cxnChg>
        <pc:cxnChg chg="add mod">
          <ac:chgData name="mohammad Hosseinabady" userId="6cd969f51f917c9e" providerId="LiveId" clId="{3A4CDD04-A0D8-45F3-92BB-26C3781A91F2}" dt="2022-01-18T21:24:50.568" v="1374" actId="14100"/>
          <ac:cxnSpMkLst>
            <pc:docMk/>
            <pc:sldMk cId="585135581" sldId="270"/>
            <ac:cxnSpMk id="19" creationId="{136E2ADD-5CE8-4780-8716-150F200A6E55}"/>
          </ac:cxnSpMkLst>
        </pc:cxnChg>
        <pc:cxnChg chg="add mod">
          <ac:chgData name="mohammad Hosseinabady" userId="6cd969f51f917c9e" providerId="LiveId" clId="{3A4CDD04-A0D8-45F3-92BB-26C3781A91F2}" dt="2022-01-18T21:24:52.504" v="1375" actId="1076"/>
          <ac:cxnSpMkLst>
            <pc:docMk/>
            <pc:sldMk cId="585135581" sldId="270"/>
            <ac:cxnSpMk id="20" creationId="{1357BF9D-B78A-4AB5-9A80-088D73A3A63B}"/>
          </ac:cxnSpMkLst>
        </pc:cxnChg>
        <pc:cxnChg chg="mod">
          <ac:chgData name="mohammad Hosseinabady" userId="6cd969f51f917c9e" providerId="LiveId" clId="{3A4CDD04-A0D8-45F3-92BB-26C3781A91F2}" dt="2022-01-18T21:23:37.874" v="1351"/>
          <ac:cxnSpMkLst>
            <pc:docMk/>
            <pc:sldMk cId="585135581" sldId="270"/>
            <ac:cxnSpMk id="22" creationId="{752E5EB6-1015-4F7F-B837-83C796BA6EC9}"/>
          </ac:cxnSpMkLst>
        </pc:cxnChg>
        <pc:cxnChg chg="mod">
          <ac:chgData name="mohammad Hosseinabady" userId="6cd969f51f917c9e" providerId="LiveId" clId="{3A4CDD04-A0D8-45F3-92BB-26C3781A91F2}" dt="2022-01-18T21:23:37.874" v="1351"/>
          <ac:cxnSpMkLst>
            <pc:docMk/>
            <pc:sldMk cId="585135581" sldId="270"/>
            <ac:cxnSpMk id="23" creationId="{EB1D1BA8-8977-425D-ACCC-5AFD05682038}"/>
          </ac:cxnSpMkLst>
        </pc:cxnChg>
        <pc:cxnChg chg="mod">
          <ac:chgData name="mohammad Hosseinabady" userId="6cd969f51f917c9e" providerId="LiveId" clId="{3A4CDD04-A0D8-45F3-92BB-26C3781A91F2}" dt="2022-01-18T21:23:37.874" v="1351"/>
          <ac:cxnSpMkLst>
            <pc:docMk/>
            <pc:sldMk cId="585135581" sldId="270"/>
            <ac:cxnSpMk id="24" creationId="{99B81928-4BCB-424D-AA70-E85EFABECFF8}"/>
          </ac:cxnSpMkLst>
        </pc:cxnChg>
        <pc:cxnChg chg="mod">
          <ac:chgData name="mohammad Hosseinabady" userId="6cd969f51f917c9e" providerId="LiveId" clId="{3A4CDD04-A0D8-45F3-92BB-26C3781A91F2}" dt="2022-01-18T21:23:37.874" v="1351"/>
          <ac:cxnSpMkLst>
            <pc:docMk/>
            <pc:sldMk cId="585135581" sldId="270"/>
            <ac:cxnSpMk id="25" creationId="{90599E3D-4290-4DE3-97CE-503EB61ACF28}"/>
          </ac:cxnSpMkLst>
        </pc:cxnChg>
        <pc:cxnChg chg="mod">
          <ac:chgData name="mohammad Hosseinabady" userId="6cd969f51f917c9e" providerId="LiveId" clId="{3A4CDD04-A0D8-45F3-92BB-26C3781A91F2}" dt="2022-01-18T21:23:56.236" v="1358" actId="20577"/>
          <ac:cxnSpMkLst>
            <pc:docMk/>
            <pc:sldMk cId="585135581" sldId="270"/>
            <ac:cxnSpMk id="28" creationId="{DB019ECD-7C53-44D1-8793-83ADADEC6061}"/>
          </ac:cxnSpMkLst>
        </pc:cxnChg>
        <pc:cxnChg chg="mod">
          <ac:chgData name="mohammad Hosseinabady" userId="6cd969f51f917c9e" providerId="LiveId" clId="{3A4CDD04-A0D8-45F3-92BB-26C3781A91F2}" dt="2022-01-18T21:23:56.236" v="1358" actId="20577"/>
          <ac:cxnSpMkLst>
            <pc:docMk/>
            <pc:sldMk cId="585135581" sldId="270"/>
            <ac:cxnSpMk id="29" creationId="{68053A2E-4BA4-45D4-A1B1-8C63569FEE04}"/>
          </ac:cxnSpMkLst>
        </pc:cxnChg>
        <pc:cxnChg chg="mod">
          <ac:chgData name="mohammad Hosseinabady" userId="6cd969f51f917c9e" providerId="LiveId" clId="{3A4CDD04-A0D8-45F3-92BB-26C3781A91F2}" dt="2022-01-18T21:23:56.236" v="1358" actId="20577"/>
          <ac:cxnSpMkLst>
            <pc:docMk/>
            <pc:sldMk cId="585135581" sldId="270"/>
            <ac:cxnSpMk id="30" creationId="{5BEF5F4B-9989-4E2E-ADF2-94740087E26F}"/>
          </ac:cxnSpMkLst>
        </pc:cxnChg>
        <pc:cxnChg chg="mod">
          <ac:chgData name="mohammad Hosseinabady" userId="6cd969f51f917c9e" providerId="LiveId" clId="{3A4CDD04-A0D8-45F3-92BB-26C3781A91F2}" dt="2022-01-18T21:23:56.236" v="1358" actId="20577"/>
          <ac:cxnSpMkLst>
            <pc:docMk/>
            <pc:sldMk cId="585135581" sldId="270"/>
            <ac:cxnSpMk id="31" creationId="{ADCE2559-639C-4A53-8E11-A2E66F78961E}"/>
          </ac:cxnSpMkLst>
        </pc:cxnChg>
        <pc:cxnChg chg="add mod">
          <ac:chgData name="mohammad Hosseinabady" userId="6cd969f51f917c9e" providerId="LiveId" clId="{3A4CDD04-A0D8-45F3-92BB-26C3781A91F2}" dt="2022-01-18T21:23:37.874" v="1351"/>
          <ac:cxnSpMkLst>
            <pc:docMk/>
            <pc:sldMk cId="585135581" sldId="270"/>
            <ac:cxnSpMk id="33" creationId="{C83EABF3-3833-421B-BA77-EA7BFFE058AC}"/>
          </ac:cxnSpMkLst>
        </pc:cxnChg>
        <pc:cxnChg chg="add mod">
          <ac:chgData name="mohammad Hosseinabady" userId="6cd969f51f917c9e" providerId="LiveId" clId="{3A4CDD04-A0D8-45F3-92BB-26C3781A91F2}" dt="2022-01-19T19:03:42.742" v="2360" actId="1076"/>
          <ac:cxnSpMkLst>
            <pc:docMk/>
            <pc:sldMk cId="585135581" sldId="270"/>
            <ac:cxnSpMk id="34" creationId="{BD7C195C-B773-433B-B6FE-ECBF7B824D7A}"/>
          </ac:cxnSpMkLst>
        </pc:cxnChg>
        <pc:cxnChg chg="add mod">
          <ac:chgData name="mohammad Hosseinabady" userId="6cd969f51f917c9e" providerId="LiveId" clId="{3A4CDD04-A0D8-45F3-92BB-26C3781A91F2}" dt="2022-01-19T19:03:38.911" v="2359" actId="14100"/>
          <ac:cxnSpMkLst>
            <pc:docMk/>
            <pc:sldMk cId="585135581" sldId="270"/>
            <ac:cxnSpMk id="35" creationId="{621CA43C-9DC6-4CE6-AE1C-C848C65C2D17}"/>
          </ac:cxnSpMkLst>
        </pc:cxnChg>
        <pc:cxnChg chg="add mod">
          <ac:chgData name="mohammad Hosseinabady" userId="6cd969f51f917c9e" providerId="LiveId" clId="{3A4CDD04-A0D8-45F3-92BB-26C3781A91F2}" dt="2022-01-19T19:03:52.338" v="2364" actId="14100"/>
          <ac:cxnSpMkLst>
            <pc:docMk/>
            <pc:sldMk cId="585135581" sldId="270"/>
            <ac:cxnSpMk id="36" creationId="{EE8B1817-F625-468D-85D8-3A6E80239830}"/>
          </ac:cxnSpMkLst>
        </pc:cxnChg>
        <pc:cxnChg chg="add mod">
          <ac:chgData name="mohammad Hosseinabady" userId="6cd969f51f917c9e" providerId="LiveId" clId="{3A4CDD04-A0D8-45F3-92BB-26C3781A91F2}" dt="2022-01-18T21:23:37.874" v="1351"/>
          <ac:cxnSpMkLst>
            <pc:docMk/>
            <pc:sldMk cId="585135581" sldId="270"/>
            <ac:cxnSpMk id="37" creationId="{0F0AF80A-6E9D-4871-A700-7DD1320391A2}"/>
          </ac:cxnSpMkLst>
        </pc:cxnChg>
        <pc:cxnChg chg="mod">
          <ac:chgData name="mohammad Hosseinabady" userId="6cd969f51f917c9e" providerId="LiveId" clId="{3A4CDD04-A0D8-45F3-92BB-26C3781A91F2}" dt="2022-01-18T21:24:00.033" v="1359" actId="20577"/>
          <ac:cxnSpMkLst>
            <pc:docMk/>
            <pc:sldMk cId="585135581" sldId="270"/>
            <ac:cxnSpMk id="39" creationId="{3986B265-4428-4EC5-9AF3-430C565655EA}"/>
          </ac:cxnSpMkLst>
        </pc:cxnChg>
        <pc:cxnChg chg="mod">
          <ac:chgData name="mohammad Hosseinabady" userId="6cd969f51f917c9e" providerId="LiveId" clId="{3A4CDD04-A0D8-45F3-92BB-26C3781A91F2}" dt="2022-01-18T21:24:00.033" v="1359" actId="20577"/>
          <ac:cxnSpMkLst>
            <pc:docMk/>
            <pc:sldMk cId="585135581" sldId="270"/>
            <ac:cxnSpMk id="40" creationId="{AC7AA61C-77CD-43D0-8811-E84E78DD6ECD}"/>
          </ac:cxnSpMkLst>
        </pc:cxnChg>
        <pc:cxnChg chg="mod">
          <ac:chgData name="mohammad Hosseinabady" userId="6cd969f51f917c9e" providerId="LiveId" clId="{3A4CDD04-A0D8-45F3-92BB-26C3781A91F2}" dt="2022-01-18T21:24:00.033" v="1359" actId="20577"/>
          <ac:cxnSpMkLst>
            <pc:docMk/>
            <pc:sldMk cId="585135581" sldId="270"/>
            <ac:cxnSpMk id="41" creationId="{DC59D265-3F6A-47CD-99D8-695CA64C2300}"/>
          </ac:cxnSpMkLst>
        </pc:cxnChg>
        <pc:cxnChg chg="mod">
          <ac:chgData name="mohammad Hosseinabady" userId="6cd969f51f917c9e" providerId="LiveId" clId="{3A4CDD04-A0D8-45F3-92BB-26C3781A91F2}" dt="2022-01-18T21:24:00.033" v="1359" actId="20577"/>
          <ac:cxnSpMkLst>
            <pc:docMk/>
            <pc:sldMk cId="585135581" sldId="270"/>
            <ac:cxnSpMk id="42" creationId="{35B611C2-7A87-461B-A50B-D9CD0BA996B6}"/>
          </ac:cxnSpMkLst>
        </pc:cxnChg>
        <pc:cxnChg chg="add mod">
          <ac:chgData name="mohammad Hosseinabady" userId="6cd969f51f917c9e" providerId="LiveId" clId="{3A4CDD04-A0D8-45F3-92BB-26C3781A91F2}" dt="2022-01-19T19:03:44.825" v="2361" actId="1076"/>
          <ac:cxnSpMkLst>
            <pc:docMk/>
            <pc:sldMk cId="585135581" sldId="270"/>
            <ac:cxnSpMk id="44" creationId="{E68D41D9-953F-4E3C-8C61-F2C4217C1DB1}"/>
          </ac:cxnSpMkLst>
        </pc:cxnChg>
        <pc:cxnChg chg="add mod">
          <ac:chgData name="mohammad Hosseinabady" userId="6cd969f51f917c9e" providerId="LiveId" clId="{3A4CDD04-A0D8-45F3-92BB-26C3781A91F2}" dt="2022-01-18T21:24:47.967" v="1373" actId="1076"/>
          <ac:cxnSpMkLst>
            <pc:docMk/>
            <pc:sldMk cId="585135581" sldId="270"/>
            <ac:cxnSpMk id="45" creationId="{BD60D21F-21BB-480C-950D-09D4E4C3100A}"/>
          </ac:cxnSpMkLst>
        </pc:cxnChg>
        <pc:cxnChg chg="add mod">
          <ac:chgData name="mohammad Hosseinabady" userId="6cd969f51f917c9e" providerId="LiveId" clId="{3A4CDD04-A0D8-45F3-92BB-26C3781A91F2}" dt="2022-01-19T19:03:50.019" v="2363" actId="1076"/>
          <ac:cxnSpMkLst>
            <pc:docMk/>
            <pc:sldMk cId="585135581" sldId="270"/>
            <ac:cxnSpMk id="48" creationId="{5D406DDC-35AF-4913-9512-3DDE6A6A6D96}"/>
          </ac:cxnSpMkLst>
        </pc:cxnChg>
        <pc:cxnChg chg="add mod">
          <ac:chgData name="mohammad Hosseinabady" userId="6cd969f51f917c9e" providerId="LiveId" clId="{3A4CDD04-A0D8-45F3-92BB-26C3781A91F2}" dt="2022-01-19T19:03:55.793" v="2366" actId="1076"/>
          <ac:cxnSpMkLst>
            <pc:docMk/>
            <pc:sldMk cId="585135581" sldId="270"/>
            <ac:cxnSpMk id="52" creationId="{054485B8-399E-4036-986D-4C4D0CB229EB}"/>
          </ac:cxnSpMkLst>
        </pc:cxnChg>
      </pc:sldChg>
      <pc:sldChg chg="del">
        <pc:chgData name="mohammad Hosseinabady" userId="6cd969f51f917c9e" providerId="LiveId" clId="{3A4CDD04-A0D8-45F3-92BB-26C3781A91F2}" dt="2022-01-18T18:56:11.042" v="4" actId="47"/>
        <pc:sldMkLst>
          <pc:docMk/>
          <pc:sldMk cId="1616743638" sldId="270"/>
        </pc:sldMkLst>
      </pc:sldChg>
      <pc:sldChg chg="del">
        <pc:chgData name="mohammad Hosseinabady" userId="6cd969f51f917c9e" providerId="LiveId" clId="{3A4CDD04-A0D8-45F3-92BB-26C3781A91F2}" dt="2022-01-18T18:56:11.042" v="4" actId="47"/>
        <pc:sldMkLst>
          <pc:docMk/>
          <pc:sldMk cId="2618471396" sldId="271"/>
        </pc:sldMkLst>
      </pc:sldChg>
      <pc:sldChg chg="addSp delSp modSp new mod modTransition modAnim">
        <pc:chgData name="mohammad Hosseinabady" userId="6cd969f51f917c9e" providerId="LiveId" clId="{3A4CDD04-A0D8-45F3-92BB-26C3781A91F2}" dt="2022-01-19T19:02:03.911" v="2352"/>
        <pc:sldMkLst>
          <pc:docMk/>
          <pc:sldMk cId="3730589243" sldId="271"/>
        </pc:sldMkLst>
        <pc:spChg chg="mod">
          <ac:chgData name="mohammad Hosseinabady" userId="6cd969f51f917c9e" providerId="LiveId" clId="{3A4CDD04-A0D8-45F3-92BB-26C3781A91F2}" dt="2022-01-18T21:26:21.211" v="1430" actId="20577"/>
          <ac:spMkLst>
            <pc:docMk/>
            <pc:sldMk cId="3730589243" sldId="271"/>
            <ac:spMk id="2" creationId="{C7F41C5A-34A6-444B-83E2-A077BC4B7485}"/>
          </ac:spMkLst>
        </pc:spChg>
        <pc:spChg chg="del">
          <ac:chgData name="mohammad Hosseinabady" userId="6cd969f51f917c9e" providerId="LiveId" clId="{3A4CDD04-A0D8-45F3-92BB-26C3781A91F2}" dt="2022-01-18T21:26:23.675" v="1431" actId="478"/>
          <ac:spMkLst>
            <pc:docMk/>
            <pc:sldMk cId="3730589243" sldId="271"/>
            <ac:spMk id="3" creationId="{28E49E72-C646-44E2-B50A-0186DE776D1E}"/>
          </ac:spMkLst>
        </pc:spChg>
        <pc:spChg chg="mod">
          <ac:chgData name="mohammad Hosseinabady" userId="6cd969f51f917c9e" providerId="LiveId" clId="{3A4CDD04-A0D8-45F3-92BB-26C3781A91F2}" dt="2022-01-19T05:03:42.869" v="1606" actId="6549"/>
          <ac:spMkLst>
            <pc:docMk/>
            <pc:sldMk cId="3730589243" sldId="271"/>
            <ac:spMk id="8" creationId="{68E7277D-8686-42D2-94EF-65EAC49D8B13}"/>
          </ac:spMkLst>
        </pc:spChg>
        <pc:spChg chg="mod topLvl">
          <ac:chgData name="mohammad Hosseinabady" userId="6cd969f51f917c9e" providerId="LiveId" clId="{3A4CDD04-A0D8-45F3-92BB-26C3781A91F2}" dt="2022-01-19T05:03:08.269" v="1596" actId="478"/>
          <ac:spMkLst>
            <pc:docMk/>
            <pc:sldMk cId="3730589243" sldId="271"/>
            <ac:spMk id="16" creationId="{F2AF4760-85DB-4CE9-94F6-CAC2A7352ED3}"/>
          </ac:spMkLst>
        </pc:spChg>
        <pc:spChg chg="del mod topLvl">
          <ac:chgData name="mohammad Hosseinabady" userId="6cd969f51f917c9e" providerId="LiveId" clId="{3A4CDD04-A0D8-45F3-92BB-26C3781A91F2}" dt="2022-01-19T05:03:08.269" v="1596" actId="478"/>
          <ac:spMkLst>
            <pc:docMk/>
            <pc:sldMk cId="3730589243" sldId="271"/>
            <ac:spMk id="17" creationId="{A173E072-007A-4BC4-AE36-BA14BF37EFD3}"/>
          </ac:spMkLst>
        </pc:spChg>
        <pc:spChg chg="add mod">
          <ac:chgData name="mohammad Hosseinabady" userId="6cd969f51f917c9e" providerId="LiveId" clId="{3A4CDD04-A0D8-45F3-92BB-26C3781A91F2}" dt="2022-01-19T05:03:37.670" v="1605" actId="1076"/>
          <ac:spMkLst>
            <pc:docMk/>
            <pc:sldMk cId="3730589243" sldId="271"/>
            <ac:spMk id="21" creationId="{53E2206E-69D4-49C3-81FC-6A7BA6CCDEB6}"/>
          </ac:spMkLst>
        </pc:spChg>
        <pc:spChg chg="add mod">
          <ac:chgData name="mohammad Hosseinabady" userId="6cd969f51f917c9e" providerId="LiveId" clId="{3A4CDD04-A0D8-45F3-92BB-26C3781A91F2}" dt="2022-01-19T05:03:25.427" v="1604" actId="1076"/>
          <ac:spMkLst>
            <pc:docMk/>
            <pc:sldMk cId="3730589243" sldId="271"/>
            <ac:spMk id="22" creationId="{11F25005-D59E-4B3C-B2EC-65011FE084AD}"/>
          </ac:spMkLst>
        </pc:spChg>
        <pc:spChg chg="add mod">
          <ac:chgData name="mohammad Hosseinabady" userId="6cd969f51f917c9e" providerId="LiveId" clId="{3A4CDD04-A0D8-45F3-92BB-26C3781A91F2}" dt="2022-01-19T05:03:53.209" v="1608" actId="1076"/>
          <ac:spMkLst>
            <pc:docMk/>
            <pc:sldMk cId="3730589243" sldId="271"/>
            <ac:spMk id="23" creationId="{B4C7B491-6C82-499C-92A7-869D3FF59B18}"/>
          </ac:spMkLst>
        </pc:spChg>
        <pc:spChg chg="add mod">
          <ac:chgData name="mohammad Hosseinabady" userId="6cd969f51f917c9e" providerId="LiveId" clId="{3A4CDD04-A0D8-45F3-92BB-26C3781A91F2}" dt="2022-01-19T05:03:58.956" v="1611" actId="20577"/>
          <ac:spMkLst>
            <pc:docMk/>
            <pc:sldMk cId="3730589243" sldId="271"/>
            <ac:spMk id="24" creationId="{6A92F017-7C2B-4F99-8BA0-2CF43B2EA5D8}"/>
          </ac:spMkLst>
        </pc:spChg>
        <pc:spChg chg="add mod">
          <ac:chgData name="mohammad Hosseinabady" userId="6cd969f51f917c9e" providerId="LiveId" clId="{3A4CDD04-A0D8-45F3-92BB-26C3781A91F2}" dt="2022-01-19T05:04:57.317" v="1629" actId="1076"/>
          <ac:spMkLst>
            <pc:docMk/>
            <pc:sldMk cId="3730589243" sldId="271"/>
            <ac:spMk id="38" creationId="{38D03941-CA45-40F3-BEE1-997A15C4F9C6}"/>
          </ac:spMkLst>
        </pc:spChg>
        <pc:spChg chg="add mod">
          <ac:chgData name="mohammad Hosseinabady" userId="6cd969f51f917c9e" providerId="LiveId" clId="{3A4CDD04-A0D8-45F3-92BB-26C3781A91F2}" dt="2022-01-19T05:07:55.113" v="1700" actId="1076"/>
          <ac:spMkLst>
            <pc:docMk/>
            <pc:sldMk cId="3730589243" sldId="271"/>
            <ac:spMk id="39" creationId="{D99E6BB6-99C8-41C0-90AA-7A83FC837550}"/>
          </ac:spMkLst>
        </pc:spChg>
        <pc:spChg chg="add del mod">
          <ac:chgData name="mohammad Hosseinabady" userId="6cd969f51f917c9e" providerId="LiveId" clId="{3A4CDD04-A0D8-45F3-92BB-26C3781A91F2}" dt="2022-01-19T05:05:29.334" v="1641" actId="478"/>
          <ac:spMkLst>
            <pc:docMk/>
            <pc:sldMk cId="3730589243" sldId="271"/>
            <ac:spMk id="40" creationId="{317A14EC-078D-410C-99A6-3B552352D2E7}"/>
          </ac:spMkLst>
        </pc:spChg>
        <pc:spChg chg="add del mod">
          <ac:chgData name="mohammad Hosseinabady" userId="6cd969f51f917c9e" providerId="LiveId" clId="{3A4CDD04-A0D8-45F3-92BB-26C3781A91F2}" dt="2022-01-19T05:05:27.715" v="1640" actId="478"/>
          <ac:spMkLst>
            <pc:docMk/>
            <pc:sldMk cId="3730589243" sldId="271"/>
            <ac:spMk id="41" creationId="{A894A518-AC8E-4911-BD00-73B3E1F7BD71}"/>
          </ac:spMkLst>
        </pc:spChg>
        <pc:spChg chg="add mod">
          <ac:chgData name="mohammad Hosseinabady" userId="6cd969f51f917c9e" providerId="LiveId" clId="{3A4CDD04-A0D8-45F3-92BB-26C3781A91F2}" dt="2022-01-19T05:07:55.113" v="1700" actId="1076"/>
          <ac:spMkLst>
            <pc:docMk/>
            <pc:sldMk cId="3730589243" sldId="271"/>
            <ac:spMk id="42" creationId="{35239731-C226-442F-B73D-7C6F330AAD7E}"/>
          </ac:spMkLst>
        </pc:spChg>
        <pc:spChg chg="add mod">
          <ac:chgData name="mohammad Hosseinabady" userId="6cd969f51f917c9e" providerId="LiveId" clId="{3A4CDD04-A0D8-45F3-92BB-26C3781A91F2}" dt="2022-01-19T05:07:07.327" v="1674" actId="1076"/>
          <ac:spMkLst>
            <pc:docMk/>
            <pc:sldMk cId="3730589243" sldId="271"/>
            <ac:spMk id="49" creationId="{0E6E1D24-A706-4A24-96F3-32ED5981A0CC}"/>
          </ac:spMkLst>
        </pc:spChg>
        <pc:spChg chg="add mod">
          <ac:chgData name="mohammad Hosseinabady" userId="6cd969f51f917c9e" providerId="LiveId" clId="{3A4CDD04-A0D8-45F3-92BB-26C3781A91F2}" dt="2022-01-19T05:09:19.951" v="1720" actId="1076"/>
          <ac:spMkLst>
            <pc:docMk/>
            <pc:sldMk cId="3730589243" sldId="271"/>
            <ac:spMk id="50" creationId="{1BDE65A4-0168-403D-BBE2-BF84350998AE}"/>
          </ac:spMkLst>
        </pc:spChg>
        <pc:spChg chg="add mod">
          <ac:chgData name="mohammad Hosseinabady" userId="6cd969f51f917c9e" providerId="LiveId" clId="{3A4CDD04-A0D8-45F3-92BB-26C3781A91F2}" dt="2022-01-19T05:07:56.715" v="1701" actId="1076"/>
          <ac:spMkLst>
            <pc:docMk/>
            <pc:sldMk cId="3730589243" sldId="271"/>
            <ac:spMk id="53" creationId="{80E4A9C4-A09D-409B-A1AD-C2217A1202FE}"/>
          </ac:spMkLst>
        </pc:spChg>
        <pc:grpChg chg="add mod">
          <ac:chgData name="mohammad Hosseinabady" userId="6cd969f51f917c9e" providerId="LiveId" clId="{3A4CDD04-A0D8-45F3-92BB-26C3781A91F2}" dt="2022-01-19T05:03:42.869" v="1606" actId="6549"/>
          <ac:grpSpMkLst>
            <pc:docMk/>
            <pc:sldMk cId="3730589243" sldId="271"/>
            <ac:grpSpMk id="3" creationId="{BFC59139-E489-42CD-A799-D05D71BDBCDF}"/>
          </ac:grpSpMkLst>
        </pc:grpChg>
        <pc:grpChg chg="add del mod">
          <ac:chgData name="mohammad Hosseinabady" userId="6cd969f51f917c9e" providerId="LiveId" clId="{3A4CDD04-A0D8-45F3-92BB-26C3781A91F2}" dt="2022-01-19T05:03:08.269" v="1596" actId="478"/>
          <ac:grpSpMkLst>
            <pc:docMk/>
            <pc:sldMk cId="3730589243" sldId="271"/>
            <ac:grpSpMk id="15" creationId="{08F7845A-7A5D-4909-A60D-EDFA90CB8EF9}"/>
          </ac:grpSpMkLst>
        </pc:grpChg>
        <pc:cxnChg chg="mod">
          <ac:chgData name="mohammad Hosseinabady" userId="6cd969f51f917c9e" providerId="LiveId" clId="{3A4CDD04-A0D8-45F3-92BB-26C3781A91F2}" dt="2022-01-19T05:03:42.869" v="1606" actId="6549"/>
          <ac:cxnSpMkLst>
            <pc:docMk/>
            <pc:sldMk cId="3730589243" sldId="271"/>
            <ac:cxnSpMk id="4" creationId="{1FB47237-905E-415C-801E-3172C1213A22}"/>
          </ac:cxnSpMkLst>
        </pc:cxnChg>
        <pc:cxnChg chg="mod">
          <ac:chgData name="mohammad Hosseinabady" userId="6cd969f51f917c9e" providerId="LiveId" clId="{3A4CDD04-A0D8-45F3-92BB-26C3781A91F2}" dt="2022-01-19T05:03:42.869" v="1606" actId="6549"/>
          <ac:cxnSpMkLst>
            <pc:docMk/>
            <pc:sldMk cId="3730589243" sldId="271"/>
            <ac:cxnSpMk id="5" creationId="{9F82C60F-1AA2-47D9-8E87-2E9395F35A30}"/>
          </ac:cxnSpMkLst>
        </pc:cxnChg>
        <pc:cxnChg chg="mod">
          <ac:chgData name="mohammad Hosseinabady" userId="6cd969f51f917c9e" providerId="LiveId" clId="{3A4CDD04-A0D8-45F3-92BB-26C3781A91F2}" dt="2022-01-19T05:03:42.869" v="1606" actId="6549"/>
          <ac:cxnSpMkLst>
            <pc:docMk/>
            <pc:sldMk cId="3730589243" sldId="271"/>
            <ac:cxnSpMk id="6" creationId="{E5572A07-426E-4C31-A650-D5057C3D8719}"/>
          </ac:cxnSpMkLst>
        </pc:cxnChg>
        <pc:cxnChg chg="mod">
          <ac:chgData name="mohammad Hosseinabady" userId="6cd969f51f917c9e" providerId="LiveId" clId="{3A4CDD04-A0D8-45F3-92BB-26C3781A91F2}" dt="2022-01-19T05:03:42.869" v="1606" actId="6549"/>
          <ac:cxnSpMkLst>
            <pc:docMk/>
            <pc:sldMk cId="3730589243" sldId="271"/>
            <ac:cxnSpMk id="7" creationId="{8A0790CD-26D7-4365-ACF9-F330D498828D}"/>
          </ac:cxnSpMkLst>
        </pc:cxnChg>
        <pc:cxnChg chg="add mod">
          <ac:chgData name="mohammad Hosseinabady" userId="6cd969f51f917c9e" providerId="LiveId" clId="{3A4CDD04-A0D8-45F3-92BB-26C3781A91F2}" dt="2022-01-19T05:02:31.702" v="1587" actId="14100"/>
          <ac:cxnSpMkLst>
            <pc:docMk/>
            <pc:sldMk cId="3730589243" sldId="271"/>
            <ac:cxnSpMk id="9" creationId="{FA296DB3-049B-493F-8542-3B9ACD8F0379}"/>
          </ac:cxnSpMkLst>
        </pc:cxnChg>
        <pc:cxnChg chg="add mod">
          <ac:chgData name="mohammad Hosseinabady" userId="6cd969f51f917c9e" providerId="LiveId" clId="{3A4CDD04-A0D8-45F3-92BB-26C3781A91F2}" dt="2022-01-19T05:02:27.115" v="1586" actId="1076"/>
          <ac:cxnSpMkLst>
            <pc:docMk/>
            <pc:sldMk cId="3730589243" sldId="271"/>
            <ac:cxnSpMk id="10" creationId="{59BBF76C-88DF-42DB-9121-3B65005C1EA4}"/>
          </ac:cxnSpMkLst>
        </pc:cxnChg>
        <pc:cxnChg chg="add mod">
          <ac:chgData name="mohammad Hosseinabady" userId="6cd969f51f917c9e" providerId="LiveId" clId="{3A4CDD04-A0D8-45F3-92BB-26C3781A91F2}" dt="2022-01-19T05:02:27.115" v="1586" actId="1076"/>
          <ac:cxnSpMkLst>
            <pc:docMk/>
            <pc:sldMk cId="3730589243" sldId="271"/>
            <ac:cxnSpMk id="11" creationId="{040AD144-BA78-40FF-B6F0-7BCC786D41AB}"/>
          </ac:cxnSpMkLst>
        </pc:cxnChg>
        <pc:cxnChg chg="add mod">
          <ac:chgData name="mohammad Hosseinabady" userId="6cd969f51f917c9e" providerId="LiveId" clId="{3A4CDD04-A0D8-45F3-92BB-26C3781A91F2}" dt="2022-01-19T05:04:36.629" v="1621" actId="14100"/>
          <ac:cxnSpMkLst>
            <pc:docMk/>
            <pc:sldMk cId="3730589243" sldId="271"/>
            <ac:cxnSpMk id="12" creationId="{99B865CC-3AD5-4DCF-8DB6-62FF6CF447B0}"/>
          </ac:cxnSpMkLst>
        </pc:cxnChg>
        <pc:cxnChg chg="add mod">
          <ac:chgData name="mohammad Hosseinabady" userId="6cd969f51f917c9e" providerId="LiveId" clId="{3A4CDD04-A0D8-45F3-92BB-26C3781A91F2}" dt="2022-01-19T05:02:20.691" v="1585"/>
          <ac:cxnSpMkLst>
            <pc:docMk/>
            <pc:sldMk cId="3730589243" sldId="271"/>
            <ac:cxnSpMk id="13" creationId="{922C127B-5ACD-4796-87BA-8A2711610CEB}"/>
          </ac:cxnSpMkLst>
        </pc:cxnChg>
        <pc:cxnChg chg="add mod">
          <ac:chgData name="mohammad Hosseinabady" userId="6cd969f51f917c9e" providerId="LiveId" clId="{3A4CDD04-A0D8-45F3-92BB-26C3781A91F2}" dt="2022-01-19T05:02:20.691" v="1585"/>
          <ac:cxnSpMkLst>
            <pc:docMk/>
            <pc:sldMk cId="3730589243" sldId="271"/>
            <ac:cxnSpMk id="14" creationId="{C3AC5342-0FC7-474E-BE85-BAAE4C27B237}"/>
          </ac:cxnSpMkLst>
        </pc:cxnChg>
        <pc:cxnChg chg="add del mod">
          <ac:chgData name="mohammad Hosseinabady" userId="6cd969f51f917c9e" providerId="LiveId" clId="{3A4CDD04-A0D8-45F3-92BB-26C3781A91F2}" dt="2022-01-19T05:02:50.414" v="1590" actId="478"/>
          <ac:cxnSpMkLst>
            <pc:docMk/>
            <pc:sldMk cId="3730589243" sldId="271"/>
            <ac:cxnSpMk id="18" creationId="{5CC9B38A-E273-4BF0-8B90-2E08F1AD92D6}"/>
          </ac:cxnSpMkLst>
        </pc:cxnChg>
        <pc:cxnChg chg="add mod">
          <ac:chgData name="mohammad Hosseinabady" userId="6cd969f51f917c9e" providerId="LiveId" clId="{3A4CDD04-A0D8-45F3-92BB-26C3781A91F2}" dt="2022-01-19T05:07:55.113" v="1700" actId="1076"/>
          <ac:cxnSpMkLst>
            <pc:docMk/>
            <pc:sldMk cId="3730589243" sldId="271"/>
            <ac:cxnSpMk id="26" creationId="{79637773-76F3-4B33-8A43-AC7CC974F309}"/>
          </ac:cxnSpMkLst>
        </pc:cxnChg>
        <pc:cxnChg chg="add mod">
          <ac:chgData name="mohammad Hosseinabady" userId="6cd969f51f917c9e" providerId="LiveId" clId="{3A4CDD04-A0D8-45F3-92BB-26C3781A91F2}" dt="2022-01-19T05:07:55.113" v="1700" actId="1076"/>
          <ac:cxnSpMkLst>
            <pc:docMk/>
            <pc:sldMk cId="3730589243" sldId="271"/>
            <ac:cxnSpMk id="27" creationId="{5E241365-F911-4E8D-A191-83557A98B068}"/>
          </ac:cxnSpMkLst>
        </pc:cxnChg>
        <pc:cxnChg chg="add del">
          <ac:chgData name="mohammad Hosseinabady" userId="6cd969f51f917c9e" providerId="LiveId" clId="{3A4CDD04-A0D8-45F3-92BB-26C3781A91F2}" dt="2022-01-19T05:04:31.315" v="1620" actId="478"/>
          <ac:cxnSpMkLst>
            <pc:docMk/>
            <pc:sldMk cId="3730589243" sldId="271"/>
            <ac:cxnSpMk id="32" creationId="{5808D35D-3CF3-40AC-BF9E-709D595D0BBD}"/>
          </ac:cxnSpMkLst>
        </pc:cxnChg>
        <pc:cxnChg chg="add mod">
          <ac:chgData name="mohammad Hosseinabady" userId="6cd969f51f917c9e" providerId="LiveId" clId="{3A4CDD04-A0D8-45F3-92BB-26C3781A91F2}" dt="2022-01-19T05:04:42.261" v="1624" actId="14100"/>
          <ac:cxnSpMkLst>
            <pc:docMk/>
            <pc:sldMk cId="3730589243" sldId="271"/>
            <ac:cxnSpMk id="34" creationId="{A2194D47-7D3E-4C6D-9F0F-AF6A808E5627}"/>
          </ac:cxnSpMkLst>
        </pc:cxnChg>
        <pc:cxnChg chg="add mod">
          <ac:chgData name="mohammad Hosseinabady" userId="6cd969f51f917c9e" providerId="LiveId" clId="{3A4CDD04-A0D8-45F3-92BB-26C3781A91F2}" dt="2022-01-19T05:04:51.438" v="1626" actId="1582"/>
          <ac:cxnSpMkLst>
            <pc:docMk/>
            <pc:sldMk cId="3730589243" sldId="271"/>
            <ac:cxnSpMk id="37" creationId="{44E580FB-1DC1-4425-89A8-73F1C68B53C2}"/>
          </ac:cxnSpMkLst>
        </pc:cxnChg>
        <pc:cxnChg chg="add mod">
          <ac:chgData name="mohammad Hosseinabady" userId="6cd969f51f917c9e" providerId="LiveId" clId="{3A4CDD04-A0D8-45F3-92BB-26C3781A91F2}" dt="2022-01-19T05:09:15.955" v="1718" actId="14100"/>
          <ac:cxnSpMkLst>
            <pc:docMk/>
            <pc:sldMk cId="3730589243" sldId="271"/>
            <ac:cxnSpMk id="44" creationId="{2A5662D7-ED0E-4580-BF8A-C7B475923A4E}"/>
          </ac:cxnSpMkLst>
        </pc:cxnChg>
        <pc:cxnChg chg="add mod">
          <ac:chgData name="mohammad Hosseinabady" userId="6cd969f51f917c9e" providerId="LiveId" clId="{3A4CDD04-A0D8-45F3-92BB-26C3781A91F2}" dt="2022-01-19T05:09:13.743" v="1717" actId="1076"/>
          <ac:cxnSpMkLst>
            <pc:docMk/>
            <pc:sldMk cId="3730589243" sldId="271"/>
            <ac:cxnSpMk id="46" creationId="{441080D7-E546-4491-809C-ED8F320C1709}"/>
          </ac:cxnSpMkLst>
        </pc:cxnChg>
        <pc:cxnChg chg="add mod">
          <ac:chgData name="mohammad Hosseinabady" userId="6cd969f51f917c9e" providerId="LiveId" clId="{3A4CDD04-A0D8-45F3-92BB-26C3781A91F2}" dt="2022-01-19T05:09:17.342" v="1719" actId="1076"/>
          <ac:cxnSpMkLst>
            <pc:docMk/>
            <pc:sldMk cId="3730589243" sldId="271"/>
            <ac:cxnSpMk id="52" creationId="{8B500E0E-A1FF-4482-A1E9-8A5276C340DF}"/>
          </ac:cxnSpMkLst>
        </pc:cxnChg>
      </pc:sldChg>
      <pc:sldChg chg="addSp modSp add mod modTransition modAnim">
        <pc:chgData name="mohammad Hosseinabady" userId="6cd969f51f917c9e" providerId="LiveId" clId="{3A4CDD04-A0D8-45F3-92BB-26C3781A91F2}" dt="2022-01-19T19:02:03.911" v="2352"/>
        <pc:sldMkLst>
          <pc:docMk/>
          <pc:sldMk cId="1442209105" sldId="272"/>
        </pc:sldMkLst>
        <pc:picChg chg="add mod">
          <ac:chgData name="mohammad Hosseinabady" userId="6cd969f51f917c9e" providerId="LiveId" clId="{3A4CDD04-A0D8-45F3-92BB-26C3781A91F2}" dt="2022-01-19T05:45:53.817" v="2019" actId="14100"/>
          <ac:picMkLst>
            <pc:docMk/>
            <pc:sldMk cId="1442209105" sldId="272"/>
            <ac:picMk id="4" creationId="{ABF6DBE7-8B5F-425E-AB61-44989F1D0261}"/>
          </ac:picMkLst>
        </pc:picChg>
      </pc:sldChg>
      <pc:sldChg chg="del">
        <pc:chgData name="mohammad Hosseinabady" userId="6cd969f51f917c9e" providerId="LiveId" clId="{3A4CDD04-A0D8-45F3-92BB-26C3781A91F2}" dt="2022-01-18T18:56:11.042" v="4" actId="47"/>
        <pc:sldMkLst>
          <pc:docMk/>
          <pc:sldMk cId="3064574767" sldId="272"/>
        </pc:sldMkLst>
      </pc:sldChg>
      <pc:sldChg chg="addSp delSp modSp add del mod modTransition">
        <pc:chgData name="mohammad Hosseinabady" userId="6cd969f51f917c9e" providerId="LiveId" clId="{3A4CDD04-A0D8-45F3-92BB-26C3781A91F2}" dt="2022-01-19T06:15:53.178" v="2231" actId="47"/>
        <pc:sldMkLst>
          <pc:docMk/>
          <pc:sldMk cId="1263147773" sldId="273"/>
        </pc:sldMkLst>
        <pc:spChg chg="mod">
          <ac:chgData name="mohammad Hosseinabady" userId="6cd969f51f917c9e" providerId="LiveId" clId="{3A4CDD04-A0D8-45F3-92BB-26C3781A91F2}" dt="2022-01-18T21:29:07.776" v="1460" actId="20577"/>
          <ac:spMkLst>
            <pc:docMk/>
            <pc:sldMk cId="1263147773" sldId="273"/>
            <ac:spMk id="2" creationId="{C7F41C5A-34A6-444B-83E2-A077BC4B7485}"/>
          </ac:spMkLst>
        </pc:spChg>
        <pc:spChg chg="mod">
          <ac:chgData name="mohammad Hosseinabady" userId="6cd969f51f917c9e" providerId="LiveId" clId="{3A4CDD04-A0D8-45F3-92BB-26C3781A91F2}" dt="2022-01-18T21:47:22.334" v="1464" actId="688"/>
          <ac:spMkLst>
            <pc:docMk/>
            <pc:sldMk cId="1263147773" sldId="273"/>
            <ac:spMk id="8" creationId="{765C578F-5F47-4697-A476-5733EADDC10B}"/>
          </ac:spMkLst>
        </pc:spChg>
        <pc:spChg chg="add mod">
          <ac:chgData name="mohammad Hosseinabady" userId="6cd969f51f917c9e" providerId="LiveId" clId="{3A4CDD04-A0D8-45F3-92BB-26C3781A91F2}" dt="2022-01-18T21:53:59.304" v="1582" actId="164"/>
          <ac:spMkLst>
            <pc:docMk/>
            <pc:sldMk cId="1263147773" sldId="273"/>
            <ac:spMk id="15" creationId="{49C5F111-E362-4CA7-A6EE-B95B418F7269}"/>
          </ac:spMkLst>
        </pc:spChg>
        <pc:spChg chg="add del">
          <ac:chgData name="mohammad Hosseinabady" userId="6cd969f51f917c9e" providerId="LiveId" clId="{3A4CDD04-A0D8-45F3-92BB-26C3781A91F2}" dt="2022-01-18T21:49:37.556" v="1506" actId="478"/>
          <ac:spMkLst>
            <pc:docMk/>
            <pc:sldMk cId="1263147773" sldId="273"/>
            <ac:spMk id="19" creationId="{5EF1025D-7088-4B1A-B284-1BCD2483A9D2}"/>
          </ac:spMkLst>
        </pc:spChg>
        <pc:spChg chg="add del mod">
          <ac:chgData name="mohammad Hosseinabady" userId="6cd969f51f917c9e" providerId="LiveId" clId="{3A4CDD04-A0D8-45F3-92BB-26C3781A91F2}" dt="2022-01-18T21:50:31.792" v="1519" actId="478"/>
          <ac:spMkLst>
            <pc:docMk/>
            <pc:sldMk cId="1263147773" sldId="273"/>
            <ac:spMk id="20" creationId="{5CA10B7F-2B5A-419D-97D1-2753B0C543DE}"/>
          </ac:spMkLst>
        </pc:spChg>
        <pc:spChg chg="add del mod">
          <ac:chgData name="mohammad Hosseinabady" userId="6cd969f51f917c9e" providerId="LiveId" clId="{3A4CDD04-A0D8-45F3-92BB-26C3781A91F2}" dt="2022-01-18T21:50:46.371" v="1522" actId="478"/>
          <ac:spMkLst>
            <pc:docMk/>
            <pc:sldMk cId="1263147773" sldId="273"/>
            <ac:spMk id="21" creationId="{2E2C1AEC-51FD-48E0-A2B4-C99D216D2BF0}"/>
          </ac:spMkLst>
        </pc:spChg>
        <pc:spChg chg="add del mod">
          <ac:chgData name="mohammad Hosseinabady" userId="6cd969f51f917c9e" providerId="LiveId" clId="{3A4CDD04-A0D8-45F3-92BB-26C3781A91F2}" dt="2022-01-18T21:52:13.905" v="1541"/>
          <ac:spMkLst>
            <pc:docMk/>
            <pc:sldMk cId="1263147773" sldId="273"/>
            <ac:spMk id="26" creationId="{D06BEA20-8D8A-4539-851B-D33346244F46}"/>
          </ac:spMkLst>
        </pc:spChg>
        <pc:spChg chg="add del mod ord">
          <ac:chgData name="mohammad Hosseinabady" userId="6cd969f51f917c9e" providerId="LiveId" clId="{3A4CDD04-A0D8-45F3-92BB-26C3781A91F2}" dt="2022-01-18T21:52:13.905" v="1541"/>
          <ac:spMkLst>
            <pc:docMk/>
            <pc:sldMk cId="1263147773" sldId="273"/>
            <ac:spMk id="27" creationId="{81748550-C9BB-4CBE-B53E-E495FE8859EE}"/>
          </ac:spMkLst>
        </pc:spChg>
        <pc:spChg chg="del mod">
          <ac:chgData name="mohammad Hosseinabady" userId="6cd969f51f917c9e" providerId="LiveId" clId="{3A4CDD04-A0D8-45F3-92BB-26C3781A91F2}" dt="2022-01-18T21:52:16.852" v="1542" actId="478"/>
          <ac:spMkLst>
            <pc:docMk/>
            <pc:sldMk cId="1263147773" sldId="273"/>
            <ac:spMk id="28" creationId="{B1FEB0C7-FA28-4181-BDD9-000A317C0F01}"/>
          </ac:spMkLst>
        </pc:spChg>
        <pc:spChg chg="add del mod">
          <ac:chgData name="mohammad Hosseinabady" userId="6cd969f51f917c9e" providerId="LiveId" clId="{3A4CDD04-A0D8-45F3-92BB-26C3781A91F2}" dt="2022-01-18T21:52:28.816" v="1549" actId="478"/>
          <ac:spMkLst>
            <pc:docMk/>
            <pc:sldMk cId="1263147773" sldId="273"/>
            <ac:spMk id="29" creationId="{9E4B759E-FE3F-42EF-9D71-320FA5B2F82A}"/>
          </ac:spMkLst>
        </pc:spChg>
        <pc:spChg chg="del mod">
          <ac:chgData name="mohammad Hosseinabady" userId="6cd969f51f917c9e" providerId="LiveId" clId="{3A4CDD04-A0D8-45F3-92BB-26C3781A91F2}" dt="2022-01-18T21:52:26.283" v="1548" actId="478"/>
          <ac:spMkLst>
            <pc:docMk/>
            <pc:sldMk cId="1263147773" sldId="273"/>
            <ac:spMk id="30" creationId="{ED02AD31-B489-4C0B-BC27-BEA2C621382E}"/>
          </ac:spMkLst>
        </pc:spChg>
        <pc:spChg chg="del mod">
          <ac:chgData name="mohammad Hosseinabady" userId="6cd969f51f917c9e" providerId="LiveId" clId="{3A4CDD04-A0D8-45F3-92BB-26C3781A91F2}" dt="2022-01-18T21:52:22.576" v="1545" actId="478"/>
          <ac:spMkLst>
            <pc:docMk/>
            <pc:sldMk cId="1263147773" sldId="273"/>
            <ac:spMk id="31" creationId="{5321F861-3AF7-429E-89C4-61D1B30DE05D}"/>
          </ac:spMkLst>
        </pc:spChg>
        <pc:spChg chg="add del mod">
          <ac:chgData name="mohammad Hosseinabady" userId="6cd969f51f917c9e" providerId="LiveId" clId="{3A4CDD04-A0D8-45F3-92BB-26C3781A91F2}" dt="2022-01-18T21:53:34.392" v="1568" actId="478"/>
          <ac:spMkLst>
            <pc:docMk/>
            <pc:sldMk cId="1263147773" sldId="273"/>
            <ac:spMk id="34" creationId="{6CA6EB89-CCF1-4CC6-983B-403C674DDC7F}"/>
          </ac:spMkLst>
        </pc:spChg>
        <pc:spChg chg="add del mod">
          <ac:chgData name="mohammad Hosseinabady" userId="6cd969f51f917c9e" providerId="LiveId" clId="{3A4CDD04-A0D8-45F3-92BB-26C3781A91F2}" dt="2022-01-18T21:53:32.899" v="1567" actId="478"/>
          <ac:spMkLst>
            <pc:docMk/>
            <pc:sldMk cId="1263147773" sldId="273"/>
            <ac:spMk id="35" creationId="{0754471D-6553-4C06-90E1-D69259A36971}"/>
          </ac:spMkLst>
        </pc:spChg>
        <pc:spChg chg="add mod">
          <ac:chgData name="mohammad Hosseinabady" userId="6cd969f51f917c9e" providerId="LiveId" clId="{3A4CDD04-A0D8-45F3-92BB-26C3781A91F2}" dt="2022-01-18T21:53:59.304" v="1582" actId="164"/>
          <ac:spMkLst>
            <pc:docMk/>
            <pc:sldMk cId="1263147773" sldId="273"/>
            <ac:spMk id="36" creationId="{E887A8F0-97AD-4F23-94EF-92AFADC89C1C}"/>
          </ac:spMkLst>
        </pc:spChg>
        <pc:grpChg chg="add mod">
          <ac:chgData name="mohammad Hosseinabady" userId="6cd969f51f917c9e" providerId="LiveId" clId="{3A4CDD04-A0D8-45F3-92BB-26C3781A91F2}" dt="2022-01-18T21:48:31.286" v="1494" actId="12788"/>
          <ac:grpSpMkLst>
            <pc:docMk/>
            <pc:sldMk cId="1263147773" sldId="273"/>
            <ac:grpSpMk id="3" creationId="{0E333529-883B-4A22-A8AB-31F1B02E4D81}"/>
          </ac:grpSpMkLst>
        </pc:grpChg>
        <pc:grpChg chg="add mod">
          <ac:chgData name="mohammad Hosseinabady" userId="6cd969f51f917c9e" providerId="LiveId" clId="{3A4CDD04-A0D8-45F3-92BB-26C3781A91F2}" dt="2022-01-18T21:53:59.304" v="1582" actId="164"/>
          <ac:grpSpMkLst>
            <pc:docMk/>
            <pc:sldMk cId="1263147773" sldId="273"/>
            <ac:grpSpMk id="37" creationId="{809D29C3-00A4-446C-9C97-9FFBEA5C6612}"/>
          </ac:grpSpMkLst>
        </pc:grpChg>
        <pc:cxnChg chg="mod">
          <ac:chgData name="mohammad Hosseinabady" userId="6cd969f51f917c9e" providerId="LiveId" clId="{3A4CDD04-A0D8-45F3-92BB-26C3781A91F2}" dt="2022-01-18T21:47:11.477" v="1461"/>
          <ac:cxnSpMkLst>
            <pc:docMk/>
            <pc:sldMk cId="1263147773" sldId="273"/>
            <ac:cxnSpMk id="4" creationId="{7A47C2B6-19DF-4B95-B21F-DFBCFCE391E6}"/>
          </ac:cxnSpMkLst>
        </pc:cxnChg>
        <pc:cxnChg chg="mod">
          <ac:chgData name="mohammad Hosseinabady" userId="6cd969f51f917c9e" providerId="LiveId" clId="{3A4CDD04-A0D8-45F3-92BB-26C3781A91F2}" dt="2022-01-18T21:47:11.477" v="1461"/>
          <ac:cxnSpMkLst>
            <pc:docMk/>
            <pc:sldMk cId="1263147773" sldId="273"/>
            <ac:cxnSpMk id="5" creationId="{72944C7D-8E77-424F-B6B1-D7DB834640E9}"/>
          </ac:cxnSpMkLst>
        </pc:cxnChg>
        <pc:cxnChg chg="mod">
          <ac:chgData name="mohammad Hosseinabady" userId="6cd969f51f917c9e" providerId="LiveId" clId="{3A4CDD04-A0D8-45F3-92BB-26C3781A91F2}" dt="2022-01-18T21:47:11.477" v="1461"/>
          <ac:cxnSpMkLst>
            <pc:docMk/>
            <pc:sldMk cId="1263147773" sldId="273"/>
            <ac:cxnSpMk id="6" creationId="{9386EAB7-0CFC-41DC-B32C-F03412141A0F}"/>
          </ac:cxnSpMkLst>
        </pc:cxnChg>
        <pc:cxnChg chg="mod">
          <ac:chgData name="mohammad Hosseinabady" userId="6cd969f51f917c9e" providerId="LiveId" clId="{3A4CDD04-A0D8-45F3-92BB-26C3781A91F2}" dt="2022-01-18T21:47:11.477" v="1461"/>
          <ac:cxnSpMkLst>
            <pc:docMk/>
            <pc:sldMk cId="1263147773" sldId="273"/>
            <ac:cxnSpMk id="7" creationId="{9426159B-7CEA-46EC-B3DF-C7C690E7420E}"/>
          </ac:cxnSpMkLst>
        </pc:cxnChg>
        <pc:cxnChg chg="add mod">
          <ac:chgData name="mohammad Hosseinabady" userId="6cd969f51f917c9e" providerId="LiveId" clId="{3A4CDD04-A0D8-45F3-92BB-26C3781A91F2}" dt="2022-01-18T21:47:44.670" v="1474" actId="1076"/>
          <ac:cxnSpMkLst>
            <pc:docMk/>
            <pc:sldMk cId="1263147773" sldId="273"/>
            <ac:cxnSpMk id="9" creationId="{ABE15207-9E52-4F26-A8FD-387D30664381}"/>
          </ac:cxnSpMkLst>
        </pc:cxnChg>
        <pc:cxnChg chg="add mod">
          <ac:chgData name="mohammad Hosseinabady" userId="6cd969f51f917c9e" providerId="LiveId" clId="{3A4CDD04-A0D8-45F3-92BB-26C3781A91F2}" dt="2022-01-18T21:48:31.286" v="1494" actId="12788"/>
          <ac:cxnSpMkLst>
            <pc:docMk/>
            <pc:sldMk cId="1263147773" sldId="273"/>
            <ac:cxnSpMk id="11" creationId="{0C1C762E-90EE-42BE-B5C0-A0B784C66B74}"/>
          </ac:cxnSpMkLst>
        </pc:cxnChg>
        <pc:cxnChg chg="add mod">
          <ac:chgData name="mohammad Hosseinabady" userId="6cd969f51f917c9e" providerId="LiveId" clId="{3A4CDD04-A0D8-45F3-92BB-26C3781A91F2}" dt="2022-01-18T21:48:50.370" v="1496" actId="1076"/>
          <ac:cxnSpMkLst>
            <pc:docMk/>
            <pc:sldMk cId="1263147773" sldId="273"/>
            <ac:cxnSpMk id="13" creationId="{1E68E794-0C90-4668-AEFC-08CFDB5EAF08}"/>
          </ac:cxnSpMkLst>
        </pc:cxnChg>
        <pc:cxnChg chg="add mod">
          <ac:chgData name="mohammad Hosseinabady" userId="6cd969f51f917c9e" providerId="LiveId" clId="{3A4CDD04-A0D8-45F3-92BB-26C3781A91F2}" dt="2022-01-18T21:47:48.508" v="1476" actId="1076"/>
          <ac:cxnSpMkLst>
            <pc:docMk/>
            <pc:sldMk cId="1263147773" sldId="273"/>
            <ac:cxnSpMk id="14" creationId="{B11F0483-8376-44EF-BA91-DFC65B0415D9}"/>
          </ac:cxnSpMkLst>
        </pc:cxnChg>
        <pc:cxnChg chg="add mod">
          <ac:chgData name="mohammad Hosseinabady" userId="6cd969f51f917c9e" providerId="LiveId" clId="{3A4CDD04-A0D8-45F3-92BB-26C3781A91F2}" dt="2022-01-18T21:53:28.171" v="1565" actId="1076"/>
          <ac:cxnSpMkLst>
            <pc:docMk/>
            <pc:sldMk cId="1263147773" sldId="273"/>
            <ac:cxnSpMk id="16" creationId="{D8B7955A-3123-4E15-A060-CC9A4C067E90}"/>
          </ac:cxnSpMkLst>
        </pc:cxnChg>
        <pc:cxnChg chg="add mod">
          <ac:chgData name="mohammad Hosseinabady" userId="6cd969f51f917c9e" providerId="LiveId" clId="{3A4CDD04-A0D8-45F3-92BB-26C3781A91F2}" dt="2022-01-18T21:49:01.965" v="1501" actId="1076"/>
          <ac:cxnSpMkLst>
            <pc:docMk/>
            <pc:sldMk cId="1263147773" sldId="273"/>
            <ac:cxnSpMk id="18" creationId="{70EAB484-78F5-47F2-B6F9-80945BF11770}"/>
          </ac:cxnSpMkLst>
        </pc:cxnChg>
        <pc:cxnChg chg="add del">
          <ac:chgData name="mohammad Hosseinabady" userId="6cd969f51f917c9e" providerId="LiveId" clId="{3A4CDD04-A0D8-45F3-92BB-26C3781A91F2}" dt="2022-01-18T21:50:55.873" v="1526" actId="478"/>
          <ac:cxnSpMkLst>
            <pc:docMk/>
            <pc:sldMk cId="1263147773" sldId="273"/>
            <ac:cxnSpMk id="23" creationId="{AFA2A1D3-31D1-40F5-A31D-7E2B119DE3C7}"/>
          </ac:cxnSpMkLst>
        </pc:cxnChg>
        <pc:cxnChg chg="add del mod">
          <ac:chgData name="mohammad Hosseinabady" userId="6cd969f51f917c9e" providerId="LiveId" clId="{3A4CDD04-A0D8-45F3-92BB-26C3781A91F2}" dt="2022-01-18T21:51:09.414" v="1528" actId="478"/>
          <ac:cxnSpMkLst>
            <pc:docMk/>
            <pc:sldMk cId="1263147773" sldId="273"/>
            <ac:cxnSpMk id="24" creationId="{25A176EB-451D-42A5-AB3D-7218508D751B}"/>
          </ac:cxnSpMkLst>
        </pc:cxnChg>
        <pc:cxnChg chg="add del">
          <ac:chgData name="mohammad Hosseinabady" userId="6cd969f51f917c9e" providerId="LiveId" clId="{3A4CDD04-A0D8-45F3-92BB-26C3781A91F2}" dt="2022-01-18T21:52:38.899" v="1551" actId="478"/>
          <ac:cxnSpMkLst>
            <pc:docMk/>
            <pc:sldMk cId="1263147773" sldId="273"/>
            <ac:cxnSpMk id="33" creationId="{6D9B62D3-7ED3-4A49-BA5D-3F48671AF0C1}"/>
          </ac:cxnSpMkLst>
        </pc:cxnChg>
        <pc:cxnChg chg="add mod">
          <ac:chgData name="mohammad Hosseinabady" userId="6cd969f51f917c9e" providerId="LiveId" clId="{3A4CDD04-A0D8-45F3-92BB-26C3781A91F2}" dt="2022-01-18T21:54:20.024" v="1584" actId="1582"/>
          <ac:cxnSpMkLst>
            <pc:docMk/>
            <pc:sldMk cId="1263147773" sldId="273"/>
            <ac:cxnSpMk id="39" creationId="{CC8FA840-926F-49B5-9617-9F5C72CB95EB}"/>
          </ac:cxnSpMkLst>
        </pc:cxnChg>
      </pc:sldChg>
      <pc:sldChg chg="del">
        <pc:chgData name="mohammad Hosseinabady" userId="6cd969f51f917c9e" providerId="LiveId" clId="{3A4CDD04-A0D8-45F3-92BB-26C3781A91F2}" dt="2022-01-18T18:56:11.042" v="4" actId="47"/>
        <pc:sldMkLst>
          <pc:docMk/>
          <pc:sldMk cId="3128925559" sldId="273"/>
        </pc:sldMkLst>
      </pc:sldChg>
      <pc:sldChg chg="del">
        <pc:chgData name="mohammad Hosseinabady" userId="6cd969f51f917c9e" providerId="LiveId" clId="{3A4CDD04-A0D8-45F3-92BB-26C3781A91F2}" dt="2022-01-18T18:56:12.985" v="5" actId="47"/>
        <pc:sldMkLst>
          <pc:docMk/>
          <pc:sldMk cId="2405821839" sldId="274"/>
        </pc:sldMkLst>
      </pc:sldChg>
      <pc:sldChg chg="modTransition modAnim">
        <pc:chgData name="mohammad Hosseinabady" userId="6cd969f51f917c9e" providerId="LiveId" clId="{3A4CDD04-A0D8-45F3-92BB-26C3781A91F2}" dt="2022-01-19T19:02:03.911" v="2352"/>
        <pc:sldMkLst>
          <pc:docMk/>
          <pc:sldMk cId="3272187762" sldId="274"/>
        </pc:sldMkLst>
      </pc:sldChg>
      <pc:sldChg chg="addSp delSp modSp add mod modTransition modAnim">
        <pc:chgData name="mohammad Hosseinabady" userId="6cd969f51f917c9e" providerId="LiveId" clId="{3A4CDD04-A0D8-45F3-92BB-26C3781A91F2}" dt="2022-01-19T19:02:03.911" v="2352"/>
        <pc:sldMkLst>
          <pc:docMk/>
          <pc:sldMk cId="1119599757" sldId="275"/>
        </pc:sldMkLst>
        <pc:spChg chg="mod">
          <ac:chgData name="mohammad Hosseinabady" userId="6cd969f51f917c9e" providerId="LiveId" clId="{3A4CDD04-A0D8-45F3-92BB-26C3781A91F2}" dt="2022-01-19T05:30:43.932" v="1950" actId="1076"/>
          <ac:spMkLst>
            <pc:docMk/>
            <pc:sldMk cId="1119599757" sldId="275"/>
            <ac:spMk id="16" creationId="{F2AF4760-85DB-4CE9-94F6-CAC2A7352ED3}"/>
          </ac:spMkLst>
        </pc:spChg>
        <pc:spChg chg="add del mod">
          <ac:chgData name="mohammad Hosseinabady" userId="6cd969f51f917c9e" providerId="LiveId" clId="{3A4CDD04-A0D8-45F3-92BB-26C3781A91F2}" dt="2022-01-19T05:08:59.251" v="1713" actId="478"/>
          <ac:spMkLst>
            <pc:docMk/>
            <pc:sldMk cId="1119599757" sldId="275"/>
            <ac:spMk id="18" creationId="{74BB1864-110A-4DC0-83DB-712850E868F2}"/>
          </ac:spMkLst>
        </pc:spChg>
        <pc:spChg chg="add del mod">
          <ac:chgData name="mohammad Hosseinabady" userId="6cd969f51f917c9e" providerId="LiveId" clId="{3A4CDD04-A0D8-45F3-92BB-26C3781A91F2}" dt="2022-01-19T05:09:41.191" v="1725" actId="478"/>
          <ac:spMkLst>
            <pc:docMk/>
            <pc:sldMk cId="1119599757" sldId="275"/>
            <ac:spMk id="19" creationId="{50B42333-7A6E-4318-8750-A234BAC85919}"/>
          </ac:spMkLst>
        </pc:spChg>
        <pc:spChg chg="add mod">
          <ac:chgData name="mohammad Hosseinabady" userId="6cd969f51f917c9e" providerId="LiveId" clId="{3A4CDD04-A0D8-45F3-92BB-26C3781A91F2}" dt="2022-01-19T05:30:55.321" v="1953" actId="1076"/>
          <ac:spMkLst>
            <pc:docMk/>
            <pc:sldMk cId="1119599757" sldId="275"/>
            <ac:spMk id="20" creationId="{0245246A-A746-464F-94A0-9DF73FC30319}"/>
          </ac:spMkLst>
        </pc:spChg>
        <pc:spChg chg="mod">
          <ac:chgData name="mohammad Hosseinabady" userId="6cd969f51f917c9e" providerId="LiveId" clId="{3A4CDD04-A0D8-45F3-92BB-26C3781A91F2}" dt="2022-01-19T05:30:43.932" v="1950" actId="1076"/>
          <ac:spMkLst>
            <pc:docMk/>
            <pc:sldMk cId="1119599757" sldId="275"/>
            <ac:spMk id="21" creationId="{53E2206E-69D4-49C3-81FC-6A7BA6CCDEB6}"/>
          </ac:spMkLst>
        </pc:spChg>
        <pc:spChg chg="mod">
          <ac:chgData name="mohammad Hosseinabady" userId="6cd969f51f917c9e" providerId="LiveId" clId="{3A4CDD04-A0D8-45F3-92BB-26C3781A91F2}" dt="2022-01-19T05:30:43.932" v="1950" actId="1076"/>
          <ac:spMkLst>
            <pc:docMk/>
            <pc:sldMk cId="1119599757" sldId="275"/>
            <ac:spMk id="22" creationId="{11F25005-D59E-4B3C-B2EC-65011FE084AD}"/>
          </ac:spMkLst>
        </pc:spChg>
        <pc:spChg chg="mod">
          <ac:chgData name="mohammad Hosseinabady" userId="6cd969f51f917c9e" providerId="LiveId" clId="{3A4CDD04-A0D8-45F3-92BB-26C3781A91F2}" dt="2022-01-19T05:30:43.932" v="1950" actId="1076"/>
          <ac:spMkLst>
            <pc:docMk/>
            <pc:sldMk cId="1119599757" sldId="275"/>
            <ac:spMk id="23" creationId="{B4C7B491-6C82-499C-92A7-869D3FF59B18}"/>
          </ac:spMkLst>
        </pc:spChg>
        <pc:spChg chg="mod">
          <ac:chgData name="mohammad Hosseinabady" userId="6cd969f51f917c9e" providerId="LiveId" clId="{3A4CDD04-A0D8-45F3-92BB-26C3781A91F2}" dt="2022-01-19T05:30:43.932" v="1950" actId="1076"/>
          <ac:spMkLst>
            <pc:docMk/>
            <pc:sldMk cId="1119599757" sldId="275"/>
            <ac:spMk id="24" creationId="{6A92F017-7C2B-4F99-8BA0-2CF43B2EA5D8}"/>
          </ac:spMkLst>
        </pc:spChg>
        <pc:spChg chg="add mod">
          <ac:chgData name="mohammad Hosseinabady" userId="6cd969f51f917c9e" providerId="LiveId" clId="{3A4CDD04-A0D8-45F3-92BB-26C3781A91F2}" dt="2022-01-19T05:31:40.504" v="1965" actId="1076"/>
          <ac:spMkLst>
            <pc:docMk/>
            <pc:sldMk cId="1119599757" sldId="275"/>
            <ac:spMk id="28" creationId="{927563F2-73C3-4B81-A130-FABF853E2088}"/>
          </ac:spMkLst>
        </pc:spChg>
        <pc:spChg chg="add mod">
          <ac:chgData name="mohammad Hosseinabady" userId="6cd969f51f917c9e" providerId="LiveId" clId="{3A4CDD04-A0D8-45F3-92BB-26C3781A91F2}" dt="2022-01-19T05:30:52.277" v="1952" actId="1076"/>
          <ac:spMkLst>
            <pc:docMk/>
            <pc:sldMk cId="1119599757" sldId="275"/>
            <ac:spMk id="29" creationId="{EAE5AF25-9A03-4858-B26A-C0E9D67BB7A7}"/>
          </ac:spMkLst>
        </pc:spChg>
        <pc:spChg chg="mod">
          <ac:chgData name="mohammad Hosseinabady" userId="6cd969f51f917c9e" providerId="LiveId" clId="{3A4CDD04-A0D8-45F3-92BB-26C3781A91F2}" dt="2022-01-19T05:30:43.932" v="1950" actId="1076"/>
          <ac:spMkLst>
            <pc:docMk/>
            <pc:sldMk cId="1119599757" sldId="275"/>
            <ac:spMk id="38" creationId="{38D03941-CA45-40F3-BEE1-997A15C4F9C6}"/>
          </ac:spMkLst>
        </pc:spChg>
        <pc:spChg chg="mod">
          <ac:chgData name="mohammad Hosseinabady" userId="6cd969f51f917c9e" providerId="LiveId" clId="{3A4CDD04-A0D8-45F3-92BB-26C3781A91F2}" dt="2022-01-19T05:30:55.321" v="1953" actId="1076"/>
          <ac:spMkLst>
            <pc:docMk/>
            <pc:sldMk cId="1119599757" sldId="275"/>
            <ac:spMk id="39" creationId="{D99E6BB6-99C8-41C0-90AA-7A83FC837550}"/>
          </ac:spMkLst>
        </pc:spChg>
        <pc:spChg chg="mod">
          <ac:chgData name="mohammad Hosseinabady" userId="6cd969f51f917c9e" providerId="LiveId" clId="{3A4CDD04-A0D8-45F3-92BB-26C3781A91F2}" dt="2022-01-19T05:30:55.321" v="1953" actId="1076"/>
          <ac:spMkLst>
            <pc:docMk/>
            <pc:sldMk cId="1119599757" sldId="275"/>
            <ac:spMk id="42" creationId="{35239731-C226-442F-B73D-7C6F330AAD7E}"/>
          </ac:spMkLst>
        </pc:spChg>
        <pc:spChg chg="mod">
          <ac:chgData name="mohammad Hosseinabady" userId="6cd969f51f917c9e" providerId="LiveId" clId="{3A4CDD04-A0D8-45F3-92BB-26C3781A91F2}" dt="2022-01-19T05:30:43.932" v="1950" actId="1076"/>
          <ac:spMkLst>
            <pc:docMk/>
            <pc:sldMk cId="1119599757" sldId="275"/>
            <ac:spMk id="49" creationId="{0E6E1D24-A706-4A24-96F3-32ED5981A0CC}"/>
          </ac:spMkLst>
        </pc:spChg>
        <pc:spChg chg="mod">
          <ac:chgData name="mohammad Hosseinabady" userId="6cd969f51f917c9e" providerId="LiveId" clId="{3A4CDD04-A0D8-45F3-92BB-26C3781A91F2}" dt="2022-01-19T05:30:55.321" v="1953" actId="1076"/>
          <ac:spMkLst>
            <pc:docMk/>
            <pc:sldMk cId="1119599757" sldId="275"/>
            <ac:spMk id="50" creationId="{1BDE65A4-0168-403D-BBE2-BF84350998AE}"/>
          </ac:spMkLst>
        </pc:spChg>
        <pc:spChg chg="del mod">
          <ac:chgData name="mohammad Hosseinabady" userId="6cd969f51f917c9e" providerId="LiveId" clId="{3A4CDD04-A0D8-45F3-92BB-26C3781A91F2}" dt="2022-01-19T05:24:20.806" v="1887" actId="478"/>
          <ac:spMkLst>
            <pc:docMk/>
            <pc:sldMk cId="1119599757" sldId="275"/>
            <ac:spMk id="53" creationId="{80E4A9C4-A09D-409B-A1AD-C2217A1202FE}"/>
          </ac:spMkLst>
        </pc:spChg>
        <pc:spChg chg="add mod">
          <ac:chgData name="mohammad Hosseinabady" userId="6cd969f51f917c9e" providerId="LiveId" clId="{3A4CDD04-A0D8-45F3-92BB-26C3781A91F2}" dt="2022-01-19T05:30:43.932" v="1950" actId="1076"/>
          <ac:spMkLst>
            <pc:docMk/>
            <pc:sldMk cId="1119599757" sldId="275"/>
            <ac:spMk id="56" creationId="{938FD223-8EB0-4248-A202-A84914DC35C2}"/>
          </ac:spMkLst>
        </pc:spChg>
        <pc:spChg chg="add mod">
          <ac:chgData name="mohammad Hosseinabady" userId="6cd969f51f917c9e" providerId="LiveId" clId="{3A4CDD04-A0D8-45F3-92BB-26C3781A91F2}" dt="2022-01-19T05:31:05.199" v="1958" actId="1076"/>
          <ac:spMkLst>
            <pc:docMk/>
            <pc:sldMk cId="1119599757" sldId="275"/>
            <ac:spMk id="57" creationId="{B1606C6D-BA10-4874-AB68-2E3E340505D5}"/>
          </ac:spMkLst>
        </pc:spChg>
        <pc:spChg chg="add mod">
          <ac:chgData name="mohammad Hosseinabady" userId="6cd969f51f917c9e" providerId="LiveId" clId="{3A4CDD04-A0D8-45F3-92BB-26C3781A91F2}" dt="2022-01-19T05:31:43.560" v="1966" actId="207"/>
          <ac:spMkLst>
            <pc:docMk/>
            <pc:sldMk cId="1119599757" sldId="275"/>
            <ac:spMk id="58" creationId="{F7A1EA17-D214-431C-985B-15B322D9E74A}"/>
          </ac:spMkLst>
        </pc:spChg>
        <pc:grpChg chg="mod">
          <ac:chgData name="mohammad Hosseinabady" userId="6cd969f51f917c9e" providerId="LiveId" clId="{3A4CDD04-A0D8-45F3-92BB-26C3781A91F2}" dt="2022-01-19T05:30:43.932" v="1950" actId="1076"/>
          <ac:grpSpMkLst>
            <pc:docMk/>
            <pc:sldMk cId="1119599757" sldId="275"/>
            <ac:grpSpMk id="3" creationId="{BFC59139-E489-42CD-A799-D05D71BDBCDF}"/>
          </ac:grpSpMkLst>
        </pc:grpChg>
        <pc:grpChg chg="add mod">
          <ac:chgData name="mohammad Hosseinabady" userId="6cd969f51f917c9e" providerId="LiveId" clId="{3A4CDD04-A0D8-45F3-92BB-26C3781A91F2}" dt="2022-01-19T05:30:43.932" v="1950" actId="1076"/>
          <ac:grpSpMkLst>
            <pc:docMk/>
            <pc:sldMk cId="1119599757" sldId="275"/>
            <ac:grpSpMk id="33" creationId="{0B6B43D1-FDEC-4460-A367-B07CEF2A6B87}"/>
          </ac:grpSpMkLst>
        </pc:grpChg>
        <pc:cxnChg chg="mod">
          <ac:chgData name="mohammad Hosseinabady" userId="6cd969f51f917c9e" providerId="LiveId" clId="{3A4CDD04-A0D8-45F3-92BB-26C3781A91F2}" dt="2022-01-19T05:30:43.932" v="1950" actId="1076"/>
          <ac:cxnSpMkLst>
            <pc:docMk/>
            <pc:sldMk cId="1119599757" sldId="275"/>
            <ac:cxnSpMk id="9" creationId="{FA296DB3-049B-493F-8542-3B9ACD8F0379}"/>
          </ac:cxnSpMkLst>
        </pc:cxnChg>
        <pc:cxnChg chg="mod">
          <ac:chgData name="mohammad Hosseinabady" userId="6cd969f51f917c9e" providerId="LiveId" clId="{3A4CDD04-A0D8-45F3-92BB-26C3781A91F2}" dt="2022-01-19T05:30:43.932" v="1950" actId="1076"/>
          <ac:cxnSpMkLst>
            <pc:docMk/>
            <pc:sldMk cId="1119599757" sldId="275"/>
            <ac:cxnSpMk id="10" creationId="{59BBF76C-88DF-42DB-9121-3B65005C1EA4}"/>
          </ac:cxnSpMkLst>
        </pc:cxnChg>
        <pc:cxnChg chg="mod">
          <ac:chgData name="mohammad Hosseinabady" userId="6cd969f51f917c9e" providerId="LiveId" clId="{3A4CDD04-A0D8-45F3-92BB-26C3781A91F2}" dt="2022-01-19T05:30:43.932" v="1950" actId="1076"/>
          <ac:cxnSpMkLst>
            <pc:docMk/>
            <pc:sldMk cId="1119599757" sldId="275"/>
            <ac:cxnSpMk id="11" creationId="{040AD144-BA78-40FF-B6F0-7BCC786D41AB}"/>
          </ac:cxnSpMkLst>
        </pc:cxnChg>
        <pc:cxnChg chg="mod">
          <ac:chgData name="mohammad Hosseinabady" userId="6cd969f51f917c9e" providerId="LiveId" clId="{3A4CDD04-A0D8-45F3-92BB-26C3781A91F2}" dt="2022-01-19T05:30:43.932" v="1950" actId="1076"/>
          <ac:cxnSpMkLst>
            <pc:docMk/>
            <pc:sldMk cId="1119599757" sldId="275"/>
            <ac:cxnSpMk id="12" creationId="{99B865CC-3AD5-4DCF-8DB6-62FF6CF447B0}"/>
          </ac:cxnSpMkLst>
        </pc:cxnChg>
        <pc:cxnChg chg="mod">
          <ac:chgData name="mohammad Hosseinabady" userId="6cd969f51f917c9e" providerId="LiveId" clId="{3A4CDD04-A0D8-45F3-92BB-26C3781A91F2}" dt="2022-01-19T05:30:43.932" v="1950" actId="1076"/>
          <ac:cxnSpMkLst>
            <pc:docMk/>
            <pc:sldMk cId="1119599757" sldId="275"/>
            <ac:cxnSpMk id="13" creationId="{922C127B-5ACD-4796-87BA-8A2711610CEB}"/>
          </ac:cxnSpMkLst>
        </pc:cxnChg>
        <pc:cxnChg chg="mod">
          <ac:chgData name="mohammad Hosseinabady" userId="6cd969f51f917c9e" providerId="LiveId" clId="{3A4CDD04-A0D8-45F3-92BB-26C3781A91F2}" dt="2022-01-19T05:30:43.932" v="1950" actId="1076"/>
          <ac:cxnSpMkLst>
            <pc:docMk/>
            <pc:sldMk cId="1119599757" sldId="275"/>
            <ac:cxnSpMk id="14" creationId="{C3AC5342-0FC7-474E-BE85-BAAE4C27B237}"/>
          </ac:cxnSpMkLst>
        </pc:cxnChg>
        <pc:cxnChg chg="mod">
          <ac:chgData name="mohammad Hosseinabady" userId="6cd969f51f917c9e" providerId="LiveId" clId="{3A4CDD04-A0D8-45F3-92BB-26C3781A91F2}" dt="2022-01-19T05:30:55.321" v="1953" actId="1076"/>
          <ac:cxnSpMkLst>
            <pc:docMk/>
            <pc:sldMk cId="1119599757" sldId="275"/>
            <ac:cxnSpMk id="26" creationId="{79637773-76F3-4B33-8A43-AC7CC974F309}"/>
          </ac:cxnSpMkLst>
        </pc:cxnChg>
        <pc:cxnChg chg="mod">
          <ac:chgData name="mohammad Hosseinabady" userId="6cd969f51f917c9e" providerId="LiveId" clId="{3A4CDD04-A0D8-45F3-92BB-26C3781A91F2}" dt="2022-01-19T05:30:55.321" v="1953" actId="1076"/>
          <ac:cxnSpMkLst>
            <pc:docMk/>
            <pc:sldMk cId="1119599757" sldId="275"/>
            <ac:cxnSpMk id="27" creationId="{5E241365-F911-4E8D-A191-83557A98B068}"/>
          </ac:cxnSpMkLst>
        </pc:cxnChg>
        <pc:cxnChg chg="mod">
          <ac:chgData name="mohammad Hosseinabady" userId="6cd969f51f917c9e" providerId="LiveId" clId="{3A4CDD04-A0D8-45F3-92BB-26C3781A91F2}" dt="2022-01-19T05:30:43.932" v="1950" actId="1076"/>
          <ac:cxnSpMkLst>
            <pc:docMk/>
            <pc:sldMk cId="1119599757" sldId="275"/>
            <ac:cxnSpMk id="34" creationId="{A2194D47-7D3E-4C6D-9F0F-AF6A808E5627}"/>
          </ac:cxnSpMkLst>
        </pc:cxnChg>
        <pc:cxnChg chg="mod">
          <ac:chgData name="mohammad Hosseinabady" userId="6cd969f51f917c9e" providerId="LiveId" clId="{3A4CDD04-A0D8-45F3-92BB-26C3781A91F2}" dt="2022-01-19T05:08:16.758" v="1703"/>
          <ac:cxnSpMkLst>
            <pc:docMk/>
            <pc:sldMk cId="1119599757" sldId="275"/>
            <ac:cxnSpMk id="35" creationId="{A46A740E-FFB7-481C-9A75-496105041F51}"/>
          </ac:cxnSpMkLst>
        </pc:cxnChg>
        <pc:cxnChg chg="mod">
          <ac:chgData name="mohammad Hosseinabady" userId="6cd969f51f917c9e" providerId="LiveId" clId="{3A4CDD04-A0D8-45F3-92BB-26C3781A91F2}" dt="2022-01-19T05:08:16.758" v="1703"/>
          <ac:cxnSpMkLst>
            <pc:docMk/>
            <pc:sldMk cId="1119599757" sldId="275"/>
            <ac:cxnSpMk id="36" creationId="{36A6C82B-5A09-47BD-8708-F78312E2ED9E}"/>
          </ac:cxnSpMkLst>
        </pc:cxnChg>
        <pc:cxnChg chg="mod">
          <ac:chgData name="mohammad Hosseinabady" userId="6cd969f51f917c9e" providerId="LiveId" clId="{3A4CDD04-A0D8-45F3-92BB-26C3781A91F2}" dt="2022-01-19T05:30:43.932" v="1950" actId="1076"/>
          <ac:cxnSpMkLst>
            <pc:docMk/>
            <pc:sldMk cId="1119599757" sldId="275"/>
            <ac:cxnSpMk id="37" creationId="{44E580FB-1DC1-4425-89A8-73F1C68B53C2}"/>
          </ac:cxnSpMkLst>
        </pc:cxnChg>
        <pc:cxnChg chg="mod">
          <ac:chgData name="mohammad Hosseinabady" userId="6cd969f51f917c9e" providerId="LiveId" clId="{3A4CDD04-A0D8-45F3-92BB-26C3781A91F2}" dt="2022-01-19T05:08:16.758" v="1703"/>
          <ac:cxnSpMkLst>
            <pc:docMk/>
            <pc:sldMk cId="1119599757" sldId="275"/>
            <ac:cxnSpMk id="40" creationId="{905B271A-72A5-48E5-8B5A-3A6A85420747}"/>
          </ac:cxnSpMkLst>
        </pc:cxnChg>
        <pc:cxnChg chg="mod">
          <ac:chgData name="mohammad Hosseinabady" userId="6cd969f51f917c9e" providerId="LiveId" clId="{3A4CDD04-A0D8-45F3-92BB-26C3781A91F2}" dt="2022-01-19T05:08:16.758" v="1703"/>
          <ac:cxnSpMkLst>
            <pc:docMk/>
            <pc:sldMk cId="1119599757" sldId="275"/>
            <ac:cxnSpMk id="41" creationId="{88EA175B-9043-4328-A695-79E7D1A79E1F}"/>
          </ac:cxnSpMkLst>
        </pc:cxnChg>
        <pc:cxnChg chg="mod">
          <ac:chgData name="mohammad Hosseinabady" userId="6cd969f51f917c9e" providerId="LiveId" clId="{3A4CDD04-A0D8-45F3-92BB-26C3781A91F2}" dt="2022-01-19T05:08:16.758" v="1703"/>
          <ac:cxnSpMkLst>
            <pc:docMk/>
            <pc:sldMk cId="1119599757" sldId="275"/>
            <ac:cxnSpMk id="43" creationId="{A7954E26-9D22-4B13-ADFA-5076429C4690}"/>
          </ac:cxnSpMkLst>
        </pc:cxnChg>
        <pc:cxnChg chg="del">
          <ac:chgData name="mohammad Hosseinabady" userId="6cd969f51f917c9e" providerId="LiveId" clId="{3A4CDD04-A0D8-45F3-92BB-26C3781A91F2}" dt="2022-01-19T05:09:29.269" v="1722" actId="478"/>
          <ac:cxnSpMkLst>
            <pc:docMk/>
            <pc:sldMk cId="1119599757" sldId="275"/>
            <ac:cxnSpMk id="44" creationId="{2A5662D7-ED0E-4580-BF8A-C7B475923A4E}"/>
          </ac:cxnSpMkLst>
        </pc:cxnChg>
        <pc:cxnChg chg="mod">
          <ac:chgData name="mohammad Hosseinabady" userId="6cd969f51f917c9e" providerId="LiveId" clId="{3A4CDD04-A0D8-45F3-92BB-26C3781A91F2}" dt="2022-01-19T05:08:16.758" v="1703"/>
          <ac:cxnSpMkLst>
            <pc:docMk/>
            <pc:sldMk cId="1119599757" sldId="275"/>
            <ac:cxnSpMk id="45" creationId="{4E9B9924-9927-4054-8D61-45DCAF8F496E}"/>
          </ac:cxnSpMkLst>
        </pc:cxnChg>
        <pc:cxnChg chg="mod">
          <ac:chgData name="mohammad Hosseinabady" userId="6cd969f51f917c9e" providerId="LiveId" clId="{3A4CDD04-A0D8-45F3-92BB-26C3781A91F2}" dt="2022-01-19T05:30:55.321" v="1953" actId="1076"/>
          <ac:cxnSpMkLst>
            <pc:docMk/>
            <pc:sldMk cId="1119599757" sldId="275"/>
            <ac:cxnSpMk id="46" creationId="{441080D7-E546-4491-809C-ED8F320C1709}"/>
          </ac:cxnSpMkLst>
        </pc:cxnChg>
        <pc:cxnChg chg="mod">
          <ac:chgData name="mohammad Hosseinabady" userId="6cd969f51f917c9e" providerId="LiveId" clId="{3A4CDD04-A0D8-45F3-92BB-26C3781A91F2}" dt="2022-01-19T05:08:16.758" v="1703"/>
          <ac:cxnSpMkLst>
            <pc:docMk/>
            <pc:sldMk cId="1119599757" sldId="275"/>
            <ac:cxnSpMk id="47" creationId="{D3AF86AE-5047-4E1B-87BD-E2CE85735CE1}"/>
          </ac:cxnSpMkLst>
        </pc:cxnChg>
        <pc:cxnChg chg="mod">
          <ac:chgData name="mohammad Hosseinabady" userId="6cd969f51f917c9e" providerId="LiveId" clId="{3A4CDD04-A0D8-45F3-92BB-26C3781A91F2}" dt="2022-01-19T05:08:16.758" v="1703"/>
          <ac:cxnSpMkLst>
            <pc:docMk/>
            <pc:sldMk cId="1119599757" sldId="275"/>
            <ac:cxnSpMk id="48" creationId="{BD7E1D86-7FF9-426D-BA80-E0E4CDE1C70E}"/>
          </ac:cxnSpMkLst>
        </pc:cxnChg>
        <pc:cxnChg chg="mod">
          <ac:chgData name="mohammad Hosseinabady" userId="6cd969f51f917c9e" providerId="LiveId" clId="{3A4CDD04-A0D8-45F3-92BB-26C3781A91F2}" dt="2022-01-19T05:08:16.758" v="1703"/>
          <ac:cxnSpMkLst>
            <pc:docMk/>
            <pc:sldMk cId="1119599757" sldId="275"/>
            <ac:cxnSpMk id="51" creationId="{C9E583ED-E6DD-45A7-B13B-03CDAF7C776D}"/>
          </ac:cxnSpMkLst>
        </pc:cxnChg>
        <pc:cxnChg chg="mod">
          <ac:chgData name="mohammad Hosseinabady" userId="6cd969f51f917c9e" providerId="LiveId" clId="{3A4CDD04-A0D8-45F3-92BB-26C3781A91F2}" dt="2022-01-19T05:30:55.321" v="1953" actId="1076"/>
          <ac:cxnSpMkLst>
            <pc:docMk/>
            <pc:sldMk cId="1119599757" sldId="275"/>
            <ac:cxnSpMk id="52" creationId="{8B500E0E-A1FF-4482-A1E9-8A5276C340DF}"/>
          </ac:cxnSpMkLst>
        </pc:cxnChg>
        <pc:cxnChg chg="mod">
          <ac:chgData name="mohammad Hosseinabady" userId="6cd969f51f917c9e" providerId="LiveId" clId="{3A4CDD04-A0D8-45F3-92BB-26C3781A91F2}" dt="2022-01-19T05:08:16.758" v="1703"/>
          <ac:cxnSpMkLst>
            <pc:docMk/>
            <pc:sldMk cId="1119599757" sldId="275"/>
            <ac:cxnSpMk id="54" creationId="{D53B41E3-0707-4E43-9CE5-E878E70B39E1}"/>
          </ac:cxnSpMkLst>
        </pc:cxnChg>
        <pc:cxnChg chg="add mod">
          <ac:chgData name="mohammad Hosseinabady" userId="6cd969f51f917c9e" providerId="LiveId" clId="{3A4CDD04-A0D8-45F3-92BB-26C3781A91F2}" dt="2022-01-19T05:30:43.932" v="1950" actId="1076"/>
          <ac:cxnSpMkLst>
            <pc:docMk/>
            <pc:sldMk cId="1119599757" sldId="275"/>
            <ac:cxnSpMk id="55" creationId="{0C133F3D-5369-4FD5-83B1-38BA29439F8F}"/>
          </ac:cxnSpMkLst>
        </pc:cxnChg>
      </pc:sldChg>
      <pc:sldChg chg="addSp delSp modSp add mod modTransition modAnim">
        <pc:chgData name="mohammad Hosseinabady" userId="6cd969f51f917c9e" providerId="LiveId" clId="{3A4CDD04-A0D8-45F3-92BB-26C3781A91F2}" dt="2022-01-19T19:02:03.911" v="2352"/>
        <pc:sldMkLst>
          <pc:docMk/>
          <pc:sldMk cId="354539803" sldId="276"/>
        </pc:sldMkLst>
        <pc:spChg chg="mod">
          <ac:chgData name="mohammad Hosseinabady" userId="6cd969f51f917c9e" providerId="LiveId" clId="{3A4CDD04-A0D8-45F3-92BB-26C3781A91F2}" dt="2022-01-19T05:23:38.711" v="1882" actId="1076"/>
          <ac:spMkLst>
            <pc:docMk/>
            <pc:sldMk cId="354539803" sldId="276"/>
            <ac:spMk id="16" creationId="{F2AF4760-85DB-4CE9-94F6-CAC2A7352ED3}"/>
          </ac:spMkLst>
        </pc:spChg>
        <pc:spChg chg="add mod">
          <ac:chgData name="mohammad Hosseinabady" userId="6cd969f51f917c9e" providerId="LiveId" clId="{3A4CDD04-A0D8-45F3-92BB-26C3781A91F2}" dt="2022-01-19T05:24:29.579" v="1888" actId="1076"/>
          <ac:spMkLst>
            <pc:docMk/>
            <pc:sldMk cId="354539803" sldId="276"/>
            <ac:spMk id="19" creationId="{09CF4363-9CB0-40AF-BD31-A7E2420DC925}"/>
          </ac:spMkLst>
        </pc:spChg>
        <pc:spChg chg="mod">
          <ac:chgData name="mohammad Hosseinabady" userId="6cd969f51f917c9e" providerId="LiveId" clId="{3A4CDD04-A0D8-45F3-92BB-26C3781A91F2}" dt="2022-01-19T05:23:45.604" v="1883" actId="1076"/>
          <ac:spMkLst>
            <pc:docMk/>
            <pc:sldMk cId="354539803" sldId="276"/>
            <ac:spMk id="20" creationId="{0245246A-A746-464F-94A0-9DF73FC30319}"/>
          </ac:spMkLst>
        </pc:spChg>
        <pc:spChg chg="mod">
          <ac:chgData name="mohammad Hosseinabady" userId="6cd969f51f917c9e" providerId="LiveId" clId="{3A4CDD04-A0D8-45F3-92BB-26C3781A91F2}" dt="2022-01-19T05:23:38.711" v="1882" actId="1076"/>
          <ac:spMkLst>
            <pc:docMk/>
            <pc:sldMk cId="354539803" sldId="276"/>
            <ac:spMk id="21" creationId="{53E2206E-69D4-49C3-81FC-6A7BA6CCDEB6}"/>
          </ac:spMkLst>
        </pc:spChg>
        <pc:spChg chg="mod">
          <ac:chgData name="mohammad Hosseinabady" userId="6cd969f51f917c9e" providerId="LiveId" clId="{3A4CDD04-A0D8-45F3-92BB-26C3781A91F2}" dt="2022-01-19T05:23:38.711" v="1882" actId="1076"/>
          <ac:spMkLst>
            <pc:docMk/>
            <pc:sldMk cId="354539803" sldId="276"/>
            <ac:spMk id="22" creationId="{11F25005-D59E-4B3C-B2EC-65011FE084AD}"/>
          </ac:spMkLst>
        </pc:spChg>
        <pc:spChg chg="mod">
          <ac:chgData name="mohammad Hosseinabady" userId="6cd969f51f917c9e" providerId="LiveId" clId="{3A4CDD04-A0D8-45F3-92BB-26C3781A91F2}" dt="2022-01-19T05:23:38.711" v="1882" actId="1076"/>
          <ac:spMkLst>
            <pc:docMk/>
            <pc:sldMk cId="354539803" sldId="276"/>
            <ac:spMk id="23" creationId="{B4C7B491-6C82-499C-92A7-869D3FF59B18}"/>
          </ac:spMkLst>
        </pc:spChg>
        <pc:spChg chg="mod">
          <ac:chgData name="mohammad Hosseinabady" userId="6cd969f51f917c9e" providerId="LiveId" clId="{3A4CDD04-A0D8-45F3-92BB-26C3781A91F2}" dt="2022-01-19T05:23:38.711" v="1882" actId="1076"/>
          <ac:spMkLst>
            <pc:docMk/>
            <pc:sldMk cId="354539803" sldId="276"/>
            <ac:spMk id="24" creationId="{6A92F017-7C2B-4F99-8BA0-2CF43B2EA5D8}"/>
          </ac:spMkLst>
        </pc:spChg>
        <pc:spChg chg="mod">
          <ac:chgData name="mohammad Hosseinabady" userId="6cd969f51f917c9e" providerId="LiveId" clId="{3A4CDD04-A0D8-45F3-92BB-26C3781A91F2}" dt="2022-01-19T05:23:59.285" v="1886" actId="1076"/>
          <ac:spMkLst>
            <pc:docMk/>
            <pc:sldMk cId="354539803" sldId="276"/>
            <ac:spMk id="28" creationId="{927563F2-73C3-4B81-A130-FABF853E2088}"/>
          </ac:spMkLst>
        </pc:spChg>
        <pc:spChg chg="mod">
          <ac:chgData name="mohammad Hosseinabady" userId="6cd969f51f917c9e" providerId="LiveId" clId="{3A4CDD04-A0D8-45F3-92BB-26C3781A91F2}" dt="2022-01-19T05:23:38.711" v="1882" actId="1076"/>
          <ac:spMkLst>
            <pc:docMk/>
            <pc:sldMk cId="354539803" sldId="276"/>
            <ac:spMk id="38" creationId="{38D03941-CA45-40F3-BEE1-997A15C4F9C6}"/>
          </ac:spMkLst>
        </pc:spChg>
        <pc:spChg chg="mod">
          <ac:chgData name="mohammad Hosseinabady" userId="6cd969f51f917c9e" providerId="LiveId" clId="{3A4CDD04-A0D8-45F3-92BB-26C3781A91F2}" dt="2022-01-19T05:23:45.604" v="1883" actId="1076"/>
          <ac:spMkLst>
            <pc:docMk/>
            <pc:sldMk cId="354539803" sldId="276"/>
            <ac:spMk id="39" creationId="{D99E6BB6-99C8-41C0-90AA-7A83FC837550}"/>
          </ac:spMkLst>
        </pc:spChg>
        <pc:spChg chg="mod">
          <ac:chgData name="mohammad Hosseinabady" userId="6cd969f51f917c9e" providerId="LiveId" clId="{3A4CDD04-A0D8-45F3-92BB-26C3781A91F2}" dt="2022-01-19T05:23:45.604" v="1883" actId="1076"/>
          <ac:spMkLst>
            <pc:docMk/>
            <pc:sldMk cId="354539803" sldId="276"/>
            <ac:spMk id="42" creationId="{35239731-C226-442F-B73D-7C6F330AAD7E}"/>
          </ac:spMkLst>
        </pc:spChg>
        <pc:spChg chg="mod">
          <ac:chgData name="mohammad Hosseinabady" userId="6cd969f51f917c9e" providerId="LiveId" clId="{3A4CDD04-A0D8-45F3-92BB-26C3781A91F2}" dt="2022-01-19T05:23:38.711" v="1882" actId="1076"/>
          <ac:spMkLst>
            <pc:docMk/>
            <pc:sldMk cId="354539803" sldId="276"/>
            <ac:spMk id="49" creationId="{0E6E1D24-A706-4A24-96F3-32ED5981A0CC}"/>
          </ac:spMkLst>
        </pc:spChg>
        <pc:spChg chg="mod">
          <ac:chgData name="mohammad Hosseinabady" userId="6cd969f51f917c9e" providerId="LiveId" clId="{3A4CDD04-A0D8-45F3-92BB-26C3781A91F2}" dt="2022-01-19T05:23:45.604" v="1883" actId="1076"/>
          <ac:spMkLst>
            <pc:docMk/>
            <pc:sldMk cId="354539803" sldId="276"/>
            <ac:spMk id="50" creationId="{1BDE65A4-0168-403D-BBE2-BF84350998AE}"/>
          </ac:spMkLst>
        </pc:spChg>
        <pc:spChg chg="del mod">
          <ac:chgData name="mohammad Hosseinabady" userId="6cd969f51f917c9e" providerId="LiveId" clId="{3A4CDD04-A0D8-45F3-92BB-26C3781A91F2}" dt="2022-01-19T05:23:51.574" v="1885" actId="478"/>
          <ac:spMkLst>
            <pc:docMk/>
            <pc:sldMk cId="354539803" sldId="276"/>
            <ac:spMk id="53" creationId="{80E4A9C4-A09D-409B-A1AD-C2217A1202FE}"/>
          </ac:spMkLst>
        </pc:spChg>
        <pc:spChg chg="mod">
          <ac:chgData name="mohammad Hosseinabady" userId="6cd969f51f917c9e" providerId="LiveId" clId="{3A4CDD04-A0D8-45F3-92BB-26C3781A91F2}" dt="2022-01-19T05:23:38.711" v="1882" actId="1076"/>
          <ac:spMkLst>
            <pc:docMk/>
            <pc:sldMk cId="354539803" sldId="276"/>
            <ac:spMk id="56" creationId="{938FD223-8EB0-4248-A202-A84914DC35C2}"/>
          </ac:spMkLst>
        </pc:spChg>
        <pc:spChg chg="add mod">
          <ac:chgData name="mohammad Hosseinabady" userId="6cd969f51f917c9e" providerId="LiveId" clId="{3A4CDD04-A0D8-45F3-92BB-26C3781A91F2}" dt="2022-01-19T05:23:45.604" v="1883" actId="1076"/>
          <ac:spMkLst>
            <pc:docMk/>
            <pc:sldMk cId="354539803" sldId="276"/>
            <ac:spMk id="57" creationId="{FFD08D4B-69A7-4D07-A10A-EBA40DED6E3E}"/>
          </ac:spMkLst>
        </pc:spChg>
        <pc:spChg chg="add mod">
          <ac:chgData name="mohammad Hosseinabady" userId="6cd969f51f917c9e" providerId="LiveId" clId="{3A4CDD04-A0D8-45F3-92BB-26C3781A91F2}" dt="2022-01-19T05:23:45.604" v="1883" actId="1076"/>
          <ac:spMkLst>
            <pc:docMk/>
            <pc:sldMk cId="354539803" sldId="276"/>
            <ac:spMk id="58" creationId="{47F3957F-E946-4399-9AE9-6E405B387874}"/>
          </ac:spMkLst>
        </pc:spChg>
        <pc:spChg chg="add mod">
          <ac:chgData name="mohammad Hosseinabady" userId="6cd969f51f917c9e" providerId="LiveId" clId="{3A4CDD04-A0D8-45F3-92BB-26C3781A91F2}" dt="2022-01-19T05:23:45.604" v="1883" actId="1076"/>
          <ac:spMkLst>
            <pc:docMk/>
            <pc:sldMk cId="354539803" sldId="276"/>
            <ac:spMk id="59" creationId="{51E9DD03-E20C-4964-AF46-189505275BE7}"/>
          </ac:spMkLst>
        </pc:spChg>
        <pc:spChg chg="add mod">
          <ac:chgData name="mohammad Hosseinabady" userId="6cd969f51f917c9e" providerId="LiveId" clId="{3A4CDD04-A0D8-45F3-92BB-26C3781A91F2}" dt="2022-01-19T05:26:09.152" v="1929" actId="1076"/>
          <ac:spMkLst>
            <pc:docMk/>
            <pc:sldMk cId="354539803" sldId="276"/>
            <ac:spMk id="60" creationId="{C9FDE07D-29A4-494F-B147-5FFB08216B0D}"/>
          </ac:spMkLst>
        </pc:spChg>
        <pc:spChg chg="add mod">
          <ac:chgData name="mohammad Hosseinabady" userId="6cd969f51f917c9e" providerId="LiveId" clId="{3A4CDD04-A0D8-45F3-92BB-26C3781A91F2}" dt="2022-01-19T05:24:46.029" v="1901" actId="20577"/>
          <ac:spMkLst>
            <pc:docMk/>
            <pc:sldMk cId="354539803" sldId="276"/>
            <ac:spMk id="61" creationId="{6D3A06F5-72E5-41E5-B939-EA8203AA1649}"/>
          </ac:spMkLst>
        </pc:spChg>
        <pc:spChg chg="add mod">
          <ac:chgData name="mohammad Hosseinabady" userId="6cd969f51f917c9e" providerId="LiveId" clId="{3A4CDD04-A0D8-45F3-92BB-26C3781A91F2}" dt="2022-01-19T05:26:15.795" v="1932" actId="1076"/>
          <ac:spMkLst>
            <pc:docMk/>
            <pc:sldMk cId="354539803" sldId="276"/>
            <ac:spMk id="62" creationId="{FD21A606-7F88-42AD-83B3-6E05F19ED0CA}"/>
          </ac:spMkLst>
        </pc:spChg>
        <pc:grpChg chg="mod">
          <ac:chgData name="mohammad Hosseinabady" userId="6cd969f51f917c9e" providerId="LiveId" clId="{3A4CDD04-A0D8-45F3-92BB-26C3781A91F2}" dt="2022-01-19T05:23:38.711" v="1882" actId="1076"/>
          <ac:grpSpMkLst>
            <pc:docMk/>
            <pc:sldMk cId="354539803" sldId="276"/>
            <ac:grpSpMk id="3" creationId="{BFC59139-E489-42CD-A799-D05D71BDBCDF}"/>
          </ac:grpSpMkLst>
        </pc:grpChg>
        <pc:grpChg chg="mod">
          <ac:chgData name="mohammad Hosseinabady" userId="6cd969f51f917c9e" providerId="LiveId" clId="{3A4CDD04-A0D8-45F3-92BB-26C3781A91F2}" dt="2022-01-19T05:23:38.711" v="1882" actId="1076"/>
          <ac:grpSpMkLst>
            <pc:docMk/>
            <pc:sldMk cId="354539803" sldId="276"/>
            <ac:grpSpMk id="33" creationId="{0B6B43D1-FDEC-4460-A367-B07CEF2A6B87}"/>
          </ac:grpSpMkLst>
        </pc:grpChg>
        <pc:picChg chg="add del">
          <ac:chgData name="mohammad Hosseinabady" userId="6cd969f51f917c9e" providerId="LiveId" clId="{3A4CDD04-A0D8-45F3-92BB-26C3781A91F2}" dt="2022-01-19T06:18:31.853" v="2235" actId="22"/>
          <ac:picMkLst>
            <pc:docMk/>
            <pc:sldMk cId="354539803" sldId="276"/>
            <ac:picMk id="17" creationId="{30DA7B24-1994-4E76-9367-46D8437FC51C}"/>
          </ac:picMkLst>
        </pc:picChg>
        <pc:cxnChg chg="mod">
          <ac:chgData name="mohammad Hosseinabady" userId="6cd969f51f917c9e" providerId="LiveId" clId="{3A4CDD04-A0D8-45F3-92BB-26C3781A91F2}" dt="2022-01-19T05:23:38.711" v="1882" actId="1076"/>
          <ac:cxnSpMkLst>
            <pc:docMk/>
            <pc:sldMk cId="354539803" sldId="276"/>
            <ac:cxnSpMk id="9" creationId="{FA296DB3-049B-493F-8542-3B9ACD8F0379}"/>
          </ac:cxnSpMkLst>
        </pc:cxnChg>
        <pc:cxnChg chg="mod">
          <ac:chgData name="mohammad Hosseinabady" userId="6cd969f51f917c9e" providerId="LiveId" clId="{3A4CDD04-A0D8-45F3-92BB-26C3781A91F2}" dt="2022-01-19T05:23:38.711" v="1882" actId="1076"/>
          <ac:cxnSpMkLst>
            <pc:docMk/>
            <pc:sldMk cId="354539803" sldId="276"/>
            <ac:cxnSpMk id="10" creationId="{59BBF76C-88DF-42DB-9121-3B65005C1EA4}"/>
          </ac:cxnSpMkLst>
        </pc:cxnChg>
        <pc:cxnChg chg="mod">
          <ac:chgData name="mohammad Hosseinabady" userId="6cd969f51f917c9e" providerId="LiveId" clId="{3A4CDD04-A0D8-45F3-92BB-26C3781A91F2}" dt="2022-01-19T05:23:38.711" v="1882" actId="1076"/>
          <ac:cxnSpMkLst>
            <pc:docMk/>
            <pc:sldMk cId="354539803" sldId="276"/>
            <ac:cxnSpMk id="11" creationId="{040AD144-BA78-40FF-B6F0-7BCC786D41AB}"/>
          </ac:cxnSpMkLst>
        </pc:cxnChg>
        <pc:cxnChg chg="mod">
          <ac:chgData name="mohammad Hosseinabady" userId="6cd969f51f917c9e" providerId="LiveId" clId="{3A4CDD04-A0D8-45F3-92BB-26C3781A91F2}" dt="2022-01-19T05:23:38.711" v="1882" actId="1076"/>
          <ac:cxnSpMkLst>
            <pc:docMk/>
            <pc:sldMk cId="354539803" sldId="276"/>
            <ac:cxnSpMk id="12" creationId="{99B865CC-3AD5-4DCF-8DB6-62FF6CF447B0}"/>
          </ac:cxnSpMkLst>
        </pc:cxnChg>
        <pc:cxnChg chg="mod">
          <ac:chgData name="mohammad Hosseinabady" userId="6cd969f51f917c9e" providerId="LiveId" clId="{3A4CDD04-A0D8-45F3-92BB-26C3781A91F2}" dt="2022-01-19T05:23:38.711" v="1882" actId="1076"/>
          <ac:cxnSpMkLst>
            <pc:docMk/>
            <pc:sldMk cId="354539803" sldId="276"/>
            <ac:cxnSpMk id="13" creationId="{922C127B-5ACD-4796-87BA-8A2711610CEB}"/>
          </ac:cxnSpMkLst>
        </pc:cxnChg>
        <pc:cxnChg chg="mod">
          <ac:chgData name="mohammad Hosseinabady" userId="6cd969f51f917c9e" providerId="LiveId" clId="{3A4CDD04-A0D8-45F3-92BB-26C3781A91F2}" dt="2022-01-19T05:23:38.711" v="1882" actId="1076"/>
          <ac:cxnSpMkLst>
            <pc:docMk/>
            <pc:sldMk cId="354539803" sldId="276"/>
            <ac:cxnSpMk id="14" creationId="{C3AC5342-0FC7-474E-BE85-BAAE4C27B237}"/>
          </ac:cxnSpMkLst>
        </pc:cxnChg>
        <pc:cxnChg chg="add del mod">
          <ac:chgData name="mohammad Hosseinabady" userId="6cd969f51f917c9e" providerId="LiveId" clId="{3A4CDD04-A0D8-45F3-92BB-26C3781A91F2}" dt="2022-01-19T05:21:54.613" v="1823" actId="478"/>
          <ac:cxnSpMkLst>
            <pc:docMk/>
            <pc:sldMk cId="354539803" sldId="276"/>
            <ac:cxnSpMk id="18" creationId="{B669B592-AAA8-4B8E-A40C-10F52FCAA459}"/>
          </ac:cxnSpMkLst>
        </pc:cxnChg>
        <pc:cxnChg chg="mod">
          <ac:chgData name="mohammad Hosseinabady" userId="6cd969f51f917c9e" providerId="LiveId" clId="{3A4CDD04-A0D8-45F3-92BB-26C3781A91F2}" dt="2022-01-19T05:23:45.604" v="1883" actId="1076"/>
          <ac:cxnSpMkLst>
            <pc:docMk/>
            <pc:sldMk cId="354539803" sldId="276"/>
            <ac:cxnSpMk id="26" creationId="{79637773-76F3-4B33-8A43-AC7CC974F309}"/>
          </ac:cxnSpMkLst>
        </pc:cxnChg>
        <pc:cxnChg chg="mod">
          <ac:chgData name="mohammad Hosseinabady" userId="6cd969f51f917c9e" providerId="LiveId" clId="{3A4CDD04-A0D8-45F3-92BB-26C3781A91F2}" dt="2022-01-19T05:23:45.604" v="1883" actId="1076"/>
          <ac:cxnSpMkLst>
            <pc:docMk/>
            <pc:sldMk cId="354539803" sldId="276"/>
            <ac:cxnSpMk id="27" creationId="{5E241365-F911-4E8D-A191-83557A98B068}"/>
          </ac:cxnSpMkLst>
        </pc:cxnChg>
        <pc:cxnChg chg="mod">
          <ac:chgData name="mohammad Hosseinabady" userId="6cd969f51f917c9e" providerId="LiveId" clId="{3A4CDD04-A0D8-45F3-92BB-26C3781A91F2}" dt="2022-01-19T05:23:38.711" v="1882" actId="1076"/>
          <ac:cxnSpMkLst>
            <pc:docMk/>
            <pc:sldMk cId="354539803" sldId="276"/>
            <ac:cxnSpMk id="34" creationId="{A2194D47-7D3E-4C6D-9F0F-AF6A808E5627}"/>
          </ac:cxnSpMkLst>
        </pc:cxnChg>
        <pc:cxnChg chg="mod">
          <ac:chgData name="mohammad Hosseinabady" userId="6cd969f51f917c9e" providerId="LiveId" clId="{3A4CDD04-A0D8-45F3-92BB-26C3781A91F2}" dt="2022-01-19T05:23:38.711" v="1882" actId="1076"/>
          <ac:cxnSpMkLst>
            <pc:docMk/>
            <pc:sldMk cId="354539803" sldId="276"/>
            <ac:cxnSpMk id="37" creationId="{44E580FB-1DC1-4425-89A8-73F1C68B53C2}"/>
          </ac:cxnSpMkLst>
        </pc:cxnChg>
        <pc:cxnChg chg="mod">
          <ac:chgData name="mohammad Hosseinabady" userId="6cd969f51f917c9e" providerId="LiveId" clId="{3A4CDD04-A0D8-45F3-92BB-26C3781A91F2}" dt="2022-01-19T05:23:45.604" v="1883" actId="1076"/>
          <ac:cxnSpMkLst>
            <pc:docMk/>
            <pc:sldMk cId="354539803" sldId="276"/>
            <ac:cxnSpMk id="46" creationId="{441080D7-E546-4491-809C-ED8F320C1709}"/>
          </ac:cxnSpMkLst>
        </pc:cxnChg>
        <pc:cxnChg chg="mod">
          <ac:chgData name="mohammad Hosseinabady" userId="6cd969f51f917c9e" providerId="LiveId" clId="{3A4CDD04-A0D8-45F3-92BB-26C3781A91F2}" dt="2022-01-19T05:23:45.604" v="1883" actId="1076"/>
          <ac:cxnSpMkLst>
            <pc:docMk/>
            <pc:sldMk cId="354539803" sldId="276"/>
            <ac:cxnSpMk id="52" creationId="{8B500E0E-A1FF-4482-A1E9-8A5276C340DF}"/>
          </ac:cxnSpMkLst>
        </pc:cxnChg>
        <pc:cxnChg chg="mod">
          <ac:chgData name="mohammad Hosseinabady" userId="6cd969f51f917c9e" providerId="LiveId" clId="{3A4CDD04-A0D8-45F3-92BB-26C3781A91F2}" dt="2022-01-19T05:23:38.711" v="1882" actId="1076"/>
          <ac:cxnSpMkLst>
            <pc:docMk/>
            <pc:sldMk cId="354539803" sldId="276"/>
            <ac:cxnSpMk id="55" creationId="{0C133F3D-5369-4FD5-83B1-38BA29439F8F}"/>
          </ac:cxnSpMkLst>
        </pc:cxnChg>
      </pc:sldChg>
      <pc:sldChg chg="del">
        <pc:chgData name="mohammad Hosseinabady" userId="6cd969f51f917c9e" providerId="LiveId" clId="{3A4CDD04-A0D8-45F3-92BB-26C3781A91F2}" dt="2022-01-18T18:56:11.042" v="4" actId="47"/>
        <pc:sldMkLst>
          <pc:docMk/>
          <pc:sldMk cId="1706319201" sldId="276"/>
        </pc:sldMkLst>
      </pc:sldChg>
      <pc:sldChg chg="addSp modSp new mod modTransition modAnim">
        <pc:chgData name="mohammad Hosseinabady" userId="6cd969f51f917c9e" providerId="LiveId" clId="{3A4CDD04-A0D8-45F3-92BB-26C3781A91F2}" dt="2022-01-19T19:02:03.911" v="2352"/>
        <pc:sldMkLst>
          <pc:docMk/>
          <pc:sldMk cId="450942249" sldId="277"/>
        </pc:sldMkLst>
        <pc:spChg chg="mod">
          <ac:chgData name="mohammad Hosseinabady" userId="6cd969f51f917c9e" providerId="LiveId" clId="{3A4CDD04-A0D8-45F3-92BB-26C3781A91F2}" dt="2022-01-19T05:33:58.726" v="1974" actId="20577"/>
          <ac:spMkLst>
            <pc:docMk/>
            <pc:sldMk cId="450942249" sldId="277"/>
            <ac:spMk id="2" creationId="{8C5A6FED-EC5E-4C19-9704-6E3AC95EFBE0}"/>
          </ac:spMkLst>
        </pc:spChg>
        <pc:spChg chg="mod">
          <ac:chgData name="mohammad Hosseinabady" userId="6cd969f51f917c9e" providerId="LiveId" clId="{3A4CDD04-A0D8-45F3-92BB-26C3781A91F2}" dt="2022-01-19T06:08:37.978" v="2208" actId="403"/>
          <ac:spMkLst>
            <pc:docMk/>
            <pc:sldMk cId="450942249" sldId="277"/>
            <ac:spMk id="3" creationId="{DE2489FB-9CC6-4464-89CF-4D3B33001A93}"/>
          </ac:spMkLst>
        </pc:spChg>
        <pc:spChg chg="add mod">
          <ac:chgData name="mohammad Hosseinabady" userId="6cd969f51f917c9e" providerId="LiveId" clId="{3A4CDD04-A0D8-45F3-92BB-26C3781A91F2}" dt="2022-01-19T06:08:47.856" v="2211" actId="1076"/>
          <ac:spMkLst>
            <pc:docMk/>
            <pc:sldMk cId="450942249" sldId="277"/>
            <ac:spMk id="5" creationId="{648FCF07-FC69-4D6A-AF05-3A9BDA9AB7BE}"/>
          </ac:spMkLst>
        </pc:spChg>
      </pc:sldChg>
      <pc:sldChg chg="del">
        <pc:chgData name="mohammad Hosseinabady" userId="6cd969f51f917c9e" providerId="LiveId" clId="{3A4CDD04-A0D8-45F3-92BB-26C3781A91F2}" dt="2022-01-18T18:56:33.497" v="9" actId="47"/>
        <pc:sldMkLst>
          <pc:docMk/>
          <pc:sldMk cId="2607194819" sldId="277"/>
        </pc:sldMkLst>
      </pc:sldChg>
      <pc:sldChg chg="del">
        <pc:chgData name="mohammad Hosseinabady" userId="6cd969f51f917c9e" providerId="LiveId" clId="{3A4CDD04-A0D8-45F3-92BB-26C3781A91F2}" dt="2022-01-18T18:56:28.428" v="8" actId="47"/>
        <pc:sldMkLst>
          <pc:docMk/>
          <pc:sldMk cId="2693077610" sldId="278"/>
        </pc:sldMkLst>
      </pc:sldChg>
      <pc:sldChg chg="addSp delSp modSp new mod modTransition">
        <pc:chgData name="mohammad Hosseinabady" userId="6cd969f51f917c9e" providerId="LiveId" clId="{3A4CDD04-A0D8-45F3-92BB-26C3781A91F2}" dt="2022-01-19T19:02:03.911" v="2352"/>
        <pc:sldMkLst>
          <pc:docMk/>
          <pc:sldMk cId="2756567776" sldId="278"/>
        </pc:sldMkLst>
        <pc:spChg chg="mod">
          <ac:chgData name="mohammad Hosseinabady" userId="6cd969f51f917c9e" providerId="LiveId" clId="{3A4CDD04-A0D8-45F3-92BB-26C3781A91F2}" dt="2022-01-19T05:53:49.629" v="2027" actId="20577"/>
          <ac:spMkLst>
            <pc:docMk/>
            <pc:sldMk cId="2756567776" sldId="278"/>
            <ac:spMk id="2" creationId="{575E0524-7202-4ABE-ABBB-1259F03AFB02}"/>
          </ac:spMkLst>
        </pc:spChg>
        <pc:spChg chg="mod">
          <ac:chgData name="mohammad Hosseinabady" userId="6cd969f51f917c9e" providerId="LiveId" clId="{3A4CDD04-A0D8-45F3-92BB-26C3781A91F2}" dt="2022-01-19T05:54:37.774" v="2103" actId="20577"/>
          <ac:spMkLst>
            <pc:docMk/>
            <pc:sldMk cId="2756567776" sldId="278"/>
            <ac:spMk id="3" creationId="{9079E569-DF89-4295-B6ED-A61162123384}"/>
          </ac:spMkLst>
        </pc:spChg>
        <pc:picChg chg="add del mod">
          <ac:chgData name="mohammad Hosseinabady" userId="6cd969f51f917c9e" providerId="LiveId" clId="{3A4CDD04-A0D8-45F3-92BB-26C3781A91F2}" dt="2022-01-19T05:56:47.947" v="2106" actId="478"/>
          <ac:picMkLst>
            <pc:docMk/>
            <pc:sldMk cId="2756567776" sldId="278"/>
            <ac:picMk id="5" creationId="{2F70DDDC-D279-461A-9B0C-B93F5C69E771}"/>
          </ac:picMkLst>
        </pc:picChg>
        <pc:picChg chg="add mod">
          <ac:chgData name="mohammad Hosseinabady" userId="6cd969f51f917c9e" providerId="LiveId" clId="{3A4CDD04-A0D8-45F3-92BB-26C3781A91F2}" dt="2022-01-19T05:58:09.328" v="2111" actId="1076"/>
          <ac:picMkLst>
            <pc:docMk/>
            <pc:sldMk cId="2756567776" sldId="278"/>
            <ac:picMk id="7" creationId="{5CEF3DDF-7DBB-4862-8957-A80386282373}"/>
          </ac:picMkLst>
        </pc:picChg>
        <pc:picChg chg="add mod">
          <ac:chgData name="mohammad Hosseinabady" userId="6cd969f51f917c9e" providerId="LiveId" clId="{3A4CDD04-A0D8-45F3-92BB-26C3781A91F2}" dt="2022-01-19T05:59:02.233" v="2115" actId="1076"/>
          <ac:picMkLst>
            <pc:docMk/>
            <pc:sldMk cId="2756567776" sldId="278"/>
            <ac:picMk id="9" creationId="{07A47333-DF2C-4BFD-85FE-CBB63EC687A9}"/>
          </ac:picMkLst>
        </pc:picChg>
      </pc:sldChg>
      <pc:sldChg chg="addSp modSp new del mod">
        <pc:chgData name="mohammad Hosseinabady" userId="6cd969f51f917c9e" providerId="LiveId" clId="{3A4CDD04-A0D8-45F3-92BB-26C3781A91F2}" dt="2022-01-20T03:14:20.486" v="3403" actId="47"/>
        <pc:sldMkLst>
          <pc:docMk/>
          <pc:sldMk cId="352686295" sldId="279"/>
        </pc:sldMkLst>
        <pc:spChg chg="mod">
          <ac:chgData name="mohammad Hosseinabady" userId="6cd969f51f917c9e" providerId="LiveId" clId="{3A4CDD04-A0D8-45F3-92BB-26C3781A91F2}" dt="2022-01-19T06:00:24.346" v="2141" actId="20577"/>
          <ac:spMkLst>
            <pc:docMk/>
            <pc:sldMk cId="352686295" sldId="279"/>
            <ac:spMk id="2" creationId="{5B407BE5-FA8C-4A32-9D66-91FF8AE5C9DD}"/>
          </ac:spMkLst>
        </pc:spChg>
        <pc:graphicFrameChg chg="add modGraphic">
          <ac:chgData name="mohammad Hosseinabady" userId="6cd969f51f917c9e" providerId="LiveId" clId="{3A4CDD04-A0D8-45F3-92BB-26C3781A91F2}" dt="2022-01-19T06:15:59.199" v="2233"/>
          <ac:graphicFrameMkLst>
            <pc:docMk/>
            <pc:sldMk cId="352686295" sldId="279"/>
            <ac:graphicFrameMk id="5" creationId="{AE65132F-7879-4BD3-A60F-A0DF86140865}"/>
          </ac:graphicFrameMkLst>
        </pc:graphicFrameChg>
      </pc:sldChg>
      <pc:sldChg chg="del">
        <pc:chgData name="mohammad Hosseinabady" userId="6cd969f51f917c9e" providerId="LiveId" clId="{3A4CDD04-A0D8-45F3-92BB-26C3781A91F2}" dt="2022-01-18T18:56:28.428" v="8" actId="47"/>
        <pc:sldMkLst>
          <pc:docMk/>
          <pc:sldMk cId="2785918737" sldId="279"/>
        </pc:sldMkLst>
      </pc:sldChg>
      <pc:sldChg chg="del">
        <pc:chgData name="mohammad Hosseinabady" userId="6cd969f51f917c9e" providerId="LiveId" clId="{3A4CDD04-A0D8-45F3-92BB-26C3781A91F2}" dt="2022-01-18T18:56:28.428" v="8" actId="47"/>
        <pc:sldMkLst>
          <pc:docMk/>
          <pc:sldMk cId="990972433" sldId="280"/>
        </pc:sldMkLst>
      </pc:sldChg>
      <pc:sldChg chg="addSp delSp modSp new mod modTransition">
        <pc:chgData name="mohammad Hosseinabady" userId="6cd969f51f917c9e" providerId="LiveId" clId="{3A4CDD04-A0D8-45F3-92BB-26C3781A91F2}" dt="2022-01-19T19:02:03.911" v="2352"/>
        <pc:sldMkLst>
          <pc:docMk/>
          <pc:sldMk cId="2755989081" sldId="280"/>
        </pc:sldMkLst>
        <pc:spChg chg="mod">
          <ac:chgData name="mohammad Hosseinabady" userId="6cd969f51f917c9e" providerId="LiveId" clId="{3A4CDD04-A0D8-45F3-92BB-26C3781A91F2}" dt="2022-01-19T06:19:11.215" v="2241"/>
          <ac:spMkLst>
            <pc:docMk/>
            <pc:sldMk cId="2755989081" sldId="280"/>
            <ac:spMk id="2" creationId="{31408C2F-FADA-4A1B-9740-7B34D7494495}"/>
          </ac:spMkLst>
        </pc:spChg>
        <pc:spChg chg="del">
          <ac:chgData name="mohammad Hosseinabady" userId="6cd969f51f917c9e" providerId="LiveId" clId="{3A4CDD04-A0D8-45F3-92BB-26C3781A91F2}" dt="2022-01-19T06:18:41.589" v="2237" actId="22"/>
          <ac:spMkLst>
            <pc:docMk/>
            <pc:sldMk cId="2755989081" sldId="280"/>
            <ac:spMk id="3" creationId="{E2C0C401-89AE-467B-A743-8A73787E2C7C}"/>
          </ac:spMkLst>
        </pc:spChg>
        <pc:spChg chg="add mod">
          <ac:chgData name="mohammad Hosseinabady" userId="6cd969f51f917c9e" providerId="LiveId" clId="{3A4CDD04-A0D8-45F3-92BB-26C3781A91F2}" dt="2022-01-19T06:19:03.834" v="2240" actId="14100"/>
          <ac:spMkLst>
            <pc:docMk/>
            <pc:sldMk cId="2755989081" sldId="280"/>
            <ac:spMk id="7" creationId="{104DB6F8-B911-4348-AF97-B747878900DC}"/>
          </ac:spMkLst>
        </pc:spChg>
        <pc:picChg chg="add mod ord">
          <ac:chgData name="mohammad Hosseinabady" userId="6cd969f51f917c9e" providerId="LiveId" clId="{3A4CDD04-A0D8-45F3-92BB-26C3781A91F2}" dt="2022-01-19T06:18:41.589" v="2237" actId="22"/>
          <ac:picMkLst>
            <pc:docMk/>
            <pc:sldMk cId="2755989081" sldId="280"/>
            <ac:picMk id="5" creationId="{E2CADC8D-B31B-4EF8-920D-889C704F8F16}"/>
          </ac:picMkLst>
        </pc:picChg>
      </pc:sldChg>
      <pc:sldChg chg="addSp delSp modSp new mod modTransition modAnim">
        <pc:chgData name="mohammad Hosseinabady" userId="6cd969f51f917c9e" providerId="LiveId" clId="{3A4CDD04-A0D8-45F3-92BB-26C3781A91F2}" dt="2022-01-19T19:02:03.911" v="2352"/>
        <pc:sldMkLst>
          <pc:docMk/>
          <pc:sldMk cId="2253574753" sldId="281"/>
        </pc:sldMkLst>
        <pc:spChg chg="mod">
          <ac:chgData name="mohammad Hosseinabady" userId="6cd969f51f917c9e" providerId="LiveId" clId="{3A4CDD04-A0D8-45F3-92BB-26C3781A91F2}" dt="2022-01-19T06:20:27.913" v="2249" actId="20577"/>
          <ac:spMkLst>
            <pc:docMk/>
            <pc:sldMk cId="2253574753" sldId="281"/>
            <ac:spMk id="2" creationId="{2323C5CC-F4CD-43FA-B904-9D2DC50A0832}"/>
          </ac:spMkLst>
        </pc:spChg>
        <pc:spChg chg="del">
          <ac:chgData name="mohammad Hosseinabady" userId="6cd969f51f917c9e" providerId="LiveId" clId="{3A4CDD04-A0D8-45F3-92BB-26C3781A91F2}" dt="2022-01-19T06:20:30.443" v="2250" actId="478"/>
          <ac:spMkLst>
            <pc:docMk/>
            <pc:sldMk cId="2253574753" sldId="281"/>
            <ac:spMk id="3" creationId="{8D4D791D-72A2-47EA-BE14-99AC4859009D}"/>
          </ac:spMkLst>
        </pc:spChg>
        <pc:spChg chg="add mod">
          <ac:chgData name="mohammad Hosseinabady" userId="6cd969f51f917c9e" providerId="LiveId" clId="{3A4CDD04-A0D8-45F3-92BB-26C3781A91F2}" dt="2022-01-19T06:22:21.418" v="2333" actId="20577"/>
          <ac:spMkLst>
            <pc:docMk/>
            <pc:sldMk cId="2253574753" sldId="281"/>
            <ac:spMk id="5" creationId="{39FF7739-DB54-456A-A8FE-359A9CAFB666}"/>
          </ac:spMkLst>
        </pc:spChg>
        <pc:spChg chg="add mod">
          <ac:chgData name="mohammad Hosseinabady" userId="6cd969f51f917c9e" providerId="LiveId" clId="{3A4CDD04-A0D8-45F3-92BB-26C3781A91F2}" dt="2022-01-19T06:23:31.115" v="2345" actId="16959"/>
          <ac:spMkLst>
            <pc:docMk/>
            <pc:sldMk cId="2253574753" sldId="281"/>
            <ac:spMk id="9" creationId="{117BBF95-38BF-4112-B191-79B734CEC2C8}"/>
          </ac:spMkLst>
        </pc:spChg>
        <pc:picChg chg="add mod">
          <ac:chgData name="mohammad Hosseinabady" userId="6cd969f51f917c9e" providerId="LiveId" clId="{3A4CDD04-A0D8-45F3-92BB-26C3781A91F2}" dt="2022-01-19T06:22:42.647" v="2335" actId="1076"/>
          <ac:picMkLst>
            <pc:docMk/>
            <pc:sldMk cId="2253574753" sldId="281"/>
            <ac:picMk id="7" creationId="{2B1EABFE-7C5F-428A-8704-14F6AC7CBAC8}"/>
          </ac:picMkLst>
        </pc:picChg>
      </pc:sldChg>
      <pc:sldChg chg="del">
        <pc:chgData name="mohammad Hosseinabady" userId="6cd969f51f917c9e" providerId="LiveId" clId="{3A4CDD04-A0D8-45F3-92BB-26C3781A91F2}" dt="2022-01-18T18:56:28.428" v="8" actId="47"/>
        <pc:sldMkLst>
          <pc:docMk/>
          <pc:sldMk cId="3519223639" sldId="281"/>
        </pc:sldMkLst>
      </pc:sldChg>
      <pc:sldChg chg="addSp delSp modSp new mod addAnim delAnim modAnim">
        <pc:chgData name="mohammad Hosseinabady" userId="6cd969f51f917c9e" providerId="LiveId" clId="{3A4CDD04-A0D8-45F3-92BB-26C3781A91F2}" dt="2022-01-20T03:17:20.095" v="3408"/>
        <pc:sldMkLst>
          <pc:docMk/>
          <pc:sldMk cId="183491369" sldId="282"/>
        </pc:sldMkLst>
        <pc:spChg chg="mod">
          <ac:chgData name="mohammad Hosseinabady" userId="6cd969f51f917c9e" providerId="LiveId" clId="{3A4CDD04-A0D8-45F3-92BB-26C3781A91F2}" dt="2022-01-19T19:05:53.390" v="2383" actId="20577"/>
          <ac:spMkLst>
            <pc:docMk/>
            <pc:sldMk cId="183491369" sldId="282"/>
            <ac:spMk id="2" creationId="{9B27F413-CB72-470A-855A-B1AC84C345B1}"/>
          </ac:spMkLst>
        </pc:spChg>
        <pc:spChg chg="del">
          <ac:chgData name="mohammad Hosseinabady" userId="6cd969f51f917c9e" providerId="LiveId" clId="{3A4CDD04-A0D8-45F3-92BB-26C3781A91F2}" dt="2022-01-19T19:08:03.645" v="2384" actId="478"/>
          <ac:spMkLst>
            <pc:docMk/>
            <pc:sldMk cId="183491369" sldId="282"/>
            <ac:spMk id="3" creationId="{85E64143-15E6-41A0-9987-83628C5D97D1}"/>
          </ac:spMkLst>
        </pc:spChg>
        <pc:spChg chg="mod">
          <ac:chgData name="mohammad Hosseinabady" userId="6cd969f51f917c9e" providerId="LiveId" clId="{3A4CDD04-A0D8-45F3-92BB-26C3781A91F2}" dt="2022-01-19T19:12:13.746" v="2434" actId="165"/>
          <ac:spMkLst>
            <pc:docMk/>
            <pc:sldMk cId="183491369" sldId="282"/>
            <ac:spMk id="9" creationId="{9C6B8597-DADB-4992-9F17-3F1C915A2938}"/>
          </ac:spMkLst>
        </pc:spChg>
        <pc:spChg chg="add del mod topLvl">
          <ac:chgData name="mohammad Hosseinabady" userId="6cd969f51f917c9e" providerId="LiveId" clId="{3A4CDD04-A0D8-45F3-92BB-26C3781A91F2}" dt="2022-01-19T19:12:51.620" v="2441" actId="14100"/>
          <ac:spMkLst>
            <pc:docMk/>
            <pc:sldMk cId="183491369" sldId="282"/>
            <ac:spMk id="16" creationId="{6A65BD97-0128-45DC-8783-4F6E2EADA1DF}"/>
          </ac:spMkLst>
        </pc:spChg>
        <pc:spChg chg="add del mod">
          <ac:chgData name="mohammad Hosseinabady" userId="6cd969f51f917c9e" providerId="LiveId" clId="{3A4CDD04-A0D8-45F3-92BB-26C3781A91F2}" dt="2022-01-19T19:09:23.421" v="2395" actId="478"/>
          <ac:spMkLst>
            <pc:docMk/>
            <pc:sldMk cId="183491369" sldId="282"/>
            <ac:spMk id="17" creationId="{875689C8-8DDB-486D-B590-D9FAF62A6FEF}"/>
          </ac:spMkLst>
        </pc:spChg>
        <pc:spChg chg="add del mod">
          <ac:chgData name="mohammad Hosseinabady" userId="6cd969f51f917c9e" providerId="LiveId" clId="{3A4CDD04-A0D8-45F3-92BB-26C3781A91F2}" dt="2022-01-19T19:09:21.843" v="2394" actId="478"/>
          <ac:spMkLst>
            <pc:docMk/>
            <pc:sldMk cId="183491369" sldId="282"/>
            <ac:spMk id="18" creationId="{6565354B-C5BF-41BB-A83E-C4C929344C1B}"/>
          </ac:spMkLst>
        </pc:spChg>
        <pc:spChg chg="add del mod topLvl">
          <ac:chgData name="mohammad Hosseinabady" userId="6cd969f51f917c9e" providerId="LiveId" clId="{3A4CDD04-A0D8-45F3-92BB-26C3781A91F2}" dt="2022-01-19T19:12:17.857" v="2435" actId="1076"/>
          <ac:spMkLst>
            <pc:docMk/>
            <pc:sldMk cId="183491369" sldId="282"/>
            <ac:spMk id="19" creationId="{C9DF4585-CC93-487C-A9F8-0B0CFE8D6DD4}"/>
          </ac:spMkLst>
        </pc:spChg>
        <pc:spChg chg="add del mod topLvl">
          <ac:chgData name="mohammad Hosseinabady" userId="6cd969f51f917c9e" providerId="LiveId" clId="{3A4CDD04-A0D8-45F3-92BB-26C3781A91F2}" dt="2022-01-19T19:12:13.746" v="2434" actId="165"/>
          <ac:spMkLst>
            <pc:docMk/>
            <pc:sldMk cId="183491369" sldId="282"/>
            <ac:spMk id="20" creationId="{B7321CAB-E498-472E-8DC1-CAE714CA66A2}"/>
          </ac:spMkLst>
        </pc:spChg>
        <pc:spChg chg="add del mod">
          <ac:chgData name="mohammad Hosseinabady" userId="6cd969f51f917c9e" providerId="LiveId" clId="{3A4CDD04-A0D8-45F3-92BB-26C3781A91F2}" dt="2022-01-19T19:09:03.833" v="2389" actId="478"/>
          <ac:spMkLst>
            <pc:docMk/>
            <pc:sldMk cId="183491369" sldId="282"/>
            <ac:spMk id="23" creationId="{0ACE1037-1E18-4CCA-B921-E2A1D5BE07F0}"/>
          </ac:spMkLst>
        </pc:spChg>
        <pc:spChg chg="add del mod topLvl">
          <ac:chgData name="mohammad Hosseinabady" userId="6cd969f51f917c9e" providerId="LiveId" clId="{3A4CDD04-A0D8-45F3-92BB-26C3781A91F2}" dt="2022-01-19T19:12:35.273" v="2436" actId="1076"/>
          <ac:spMkLst>
            <pc:docMk/>
            <pc:sldMk cId="183491369" sldId="282"/>
            <ac:spMk id="24" creationId="{7D44B873-02B6-4BE6-A35D-12731A6470E9}"/>
          </ac:spMkLst>
        </pc:spChg>
        <pc:spChg chg="add del mod">
          <ac:chgData name="mohammad Hosseinabady" userId="6cd969f51f917c9e" providerId="LiveId" clId="{3A4CDD04-A0D8-45F3-92BB-26C3781A91F2}" dt="2022-01-19T19:09:05.866" v="2391" actId="478"/>
          <ac:spMkLst>
            <pc:docMk/>
            <pc:sldMk cId="183491369" sldId="282"/>
            <ac:spMk id="37" creationId="{0E837E50-7A5A-4117-B1BC-3F9B1C6BE08F}"/>
          </ac:spMkLst>
        </pc:spChg>
        <pc:spChg chg="add del mod topLvl">
          <ac:chgData name="mohammad Hosseinabady" userId="6cd969f51f917c9e" providerId="LiveId" clId="{3A4CDD04-A0D8-45F3-92BB-26C3781A91F2}" dt="2022-01-19T19:12:38.281" v="2437" actId="1076"/>
          <ac:spMkLst>
            <pc:docMk/>
            <pc:sldMk cId="183491369" sldId="282"/>
            <ac:spMk id="39" creationId="{22FFE906-E084-4DF0-AB50-854160CDE3C8}"/>
          </ac:spMkLst>
        </pc:spChg>
        <pc:spChg chg="add mod">
          <ac:chgData name="mohammad Hosseinabady" userId="6cd969f51f917c9e" providerId="LiveId" clId="{3A4CDD04-A0D8-45F3-92BB-26C3781A91F2}" dt="2022-01-19T19:13:47.173" v="2464" actId="1076"/>
          <ac:spMkLst>
            <pc:docMk/>
            <pc:sldMk cId="183491369" sldId="282"/>
            <ac:spMk id="49" creationId="{6E1E3CAC-183B-49CF-9507-AB76232DD2F6}"/>
          </ac:spMkLst>
        </pc:spChg>
        <pc:grpChg chg="add del mod topLvl">
          <ac:chgData name="mohammad Hosseinabady" userId="6cd969f51f917c9e" providerId="LiveId" clId="{3A4CDD04-A0D8-45F3-92BB-26C3781A91F2}" dt="2022-01-19T19:12:13.746" v="2434" actId="165"/>
          <ac:grpSpMkLst>
            <pc:docMk/>
            <pc:sldMk cId="183491369" sldId="282"/>
            <ac:grpSpMk id="4" creationId="{B7BF869D-87EC-4D52-BB9E-47505B7D9762}"/>
          </ac:grpSpMkLst>
        </pc:grpChg>
        <pc:grpChg chg="add del mod">
          <ac:chgData name="mohammad Hosseinabady" userId="6cd969f51f917c9e" providerId="LiveId" clId="{3A4CDD04-A0D8-45F3-92BB-26C3781A91F2}" dt="2022-01-19T19:08:58.503" v="2387" actId="478"/>
          <ac:grpSpMkLst>
            <pc:docMk/>
            <pc:sldMk cId="183491369" sldId="282"/>
            <ac:grpSpMk id="25" creationId="{A61BDE68-EEEA-48C9-9658-956EE3587A16}"/>
          </ac:grpSpMkLst>
        </pc:grpChg>
        <pc:grpChg chg="add mod">
          <ac:chgData name="mohammad Hosseinabady" userId="6cd969f51f917c9e" providerId="LiveId" clId="{3A4CDD04-A0D8-45F3-92BB-26C3781A91F2}" dt="2022-01-19T19:11:57.612" v="2429" actId="164"/>
          <ac:grpSpMkLst>
            <pc:docMk/>
            <pc:sldMk cId="183491369" sldId="282"/>
            <ac:grpSpMk id="42" creationId="{810F37DE-CA4B-4A0C-82DD-62B0C7930B4F}"/>
          </ac:grpSpMkLst>
        </pc:grpChg>
        <pc:grpChg chg="add del mod">
          <ac:chgData name="mohammad Hosseinabady" userId="6cd969f51f917c9e" providerId="LiveId" clId="{3A4CDD04-A0D8-45F3-92BB-26C3781A91F2}" dt="2022-01-19T19:12:13.746" v="2434" actId="165"/>
          <ac:grpSpMkLst>
            <pc:docMk/>
            <pc:sldMk cId="183491369" sldId="282"/>
            <ac:grpSpMk id="43" creationId="{4DB57A64-9899-493F-9439-A49CEE7838DC}"/>
          </ac:grpSpMkLst>
        </pc:grpChg>
        <pc:picChg chg="add del mod">
          <ac:chgData name="mohammad Hosseinabady" userId="6cd969f51f917c9e" providerId="LiveId" clId="{3A4CDD04-A0D8-45F3-92BB-26C3781A91F2}" dt="2022-01-19T19:11:50.773" v="2424" actId="22"/>
          <ac:picMkLst>
            <pc:docMk/>
            <pc:sldMk cId="183491369" sldId="282"/>
            <ac:picMk id="41" creationId="{EF313C2B-F4A1-4A78-BE1F-12B35A2265CE}"/>
          </ac:picMkLst>
        </pc:picChg>
        <pc:picChg chg="add mod">
          <ac:chgData name="mohammad Hosseinabady" userId="6cd969f51f917c9e" providerId="LiveId" clId="{3A4CDD04-A0D8-45F3-92BB-26C3781A91F2}" dt="2022-01-19T19:13:45.443" v="2463" actId="1076"/>
          <ac:picMkLst>
            <pc:docMk/>
            <pc:sldMk cId="183491369" sldId="282"/>
            <ac:picMk id="47" creationId="{7B02E305-4F50-4F15-8AB2-5BE9ACA1248A}"/>
          </ac:picMkLst>
        </pc:picChg>
        <pc:picChg chg="add mod">
          <ac:chgData name="mohammad Hosseinabady" userId="6cd969f51f917c9e" providerId="LiveId" clId="{3A4CDD04-A0D8-45F3-92BB-26C3781A91F2}" dt="2022-01-19T19:16:25.296" v="2467" actId="1076"/>
          <ac:picMkLst>
            <pc:docMk/>
            <pc:sldMk cId="183491369" sldId="282"/>
            <ac:picMk id="51" creationId="{FDD4E233-E0EB-4CCB-9C27-58AE0498C84B}"/>
          </ac:picMkLst>
        </pc:picChg>
        <pc:cxnChg chg="mod">
          <ac:chgData name="mohammad Hosseinabady" userId="6cd969f51f917c9e" providerId="LiveId" clId="{3A4CDD04-A0D8-45F3-92BB-26C3781A91F2}" dt="2022-01-19T19:12:13.746" v="2434" actId="165"/>
          <ac:cxnSpMkLst>
            <pc:docMk/>
            <pc:sldMk cId="183491369" sldId="282"/>
            <ac:cxnSpMk id="5" creationId="{77D8D3F6-1FDC-4E14-9F80-BA50774FB057}"/>
          </ac:cxnSpMkLst>
        </pc:cxnChg>
        <pc:cxnChg chg="mod">
          <ac:chgData name="mohammad Hosseinabady" userId="6cd969f51f917c9e" providerId="LiveId" clId="{3A4CDD04-A0D8-45F3-92BB-26C3781A91F2}" dt="2022-01-19T19:12:13.746" v="2434" actId="165"/>
          <ac:cxnSpMkLst>
            <pc:docMk/>
            <pc:sldMk cId="183491369" sldId="282"/>
            <ac:cxnSpMk id="6" creationId="{805BE3A2-7BC5-4C22-8DF1-BF868CAACB33}"/>
          </ac:cxnSpMkLst>
        </pc:cxnChg>
        <pc:cxnChg chg="mod">
          <ac:chgData name="mohammad Hosseinabady" userId="6cd969f51f917c9e" providerId="LiveId" clId="{3A4CDD04-A0D8-45F3-92BB-26C3781A91F2}" dt="2022-01-19T19:12:13.746" v="2434" actId="165"/>
          <ac:cxnSpMkLst>
            <pc:docMk/>
            <pc:sldMk cId="183491369" sldId="282"/>
            <ac:cxnSpMk id="7" creationId="{0F5407D2-C4DB-43A2-B88F-1048117DEEB5}"/>
          </ac:cxnSpMkLst>
        </pc:cxnChg>
        <pc:cxnChg chg="mod">
          <ac:chgData name="mohammad Hosseinabady" userId="6cd969f51f917c9e" providerId="LiveId" clId="{3A4CDD04-A0D8-45F3-92BB-26C3781A91F2}" dt="2022-01-19T19:12:13.746" v="2434" actId="165"/>
          <ac:cxnSpMkLst>
            <pc:docMk/>
            <pc:sldMk cId="183491369" sldId="282"/>
            <ac:cxnSpMk id="8" creationId="{AB71779F-01C2-491B-98DD-B284FCD28AE3}"/>
          </ac:cxnSpMkLst>
        </pc:cxnChg>
        <pc:cxnChg chg="add del mod topLvl">
          <ac:chgData name="mohammad Hosseinabady" userId="6cd969f51f917c9e" providerId="LiveId" clId="{3A4CDD04-A0D8-45F3-92BB-26C3781A91F2}" dt="2022-01-19T19:12:13.746" v="2434" actId="165"/>
          <ac:cxnSpMkLst>
            <pc:docMk/>
            <pc:sldMk cId="183491369" sldId="282"/>
            <ac:cxnSpMk id="10" creationId="{498A6D62-2894-4970-BF11-8743ACE45BBB}"/>
          </ac:cxnSpMkLst>
        </pc:cxnChg>
        <pc:cxnChg chg="add del mod topLvl">
          <ac:chgData name="mohammad Hosseinabady" userId="6cd969f51f917c9e" providerId="LiveId" clId="{3A4CDD04-A0D8-45F3-92BB-26C3781A91F2}" dt="2022-01-19T19:12:13.746" v="2434" actId="165"/>
          <ac:cxnSpMkLst>
            <pc:docMk/>
            <pc:sldMk cId="183491369" sldId="282"/>
            <ac:cxnSpMk id="11" creationId="{D7CC5B41-7806-4C0E-8BCD-CC9A02DD5611}"/>
          </ac:cxnSpMkLst>
        </pc:cxnChg>
        <pc:cxnChg chg="add del mod topLvl">
          <ac:chgData name="mohammad Hosseinabady" userId="6cd969f51f917c9e" providerId="LiveId" clId="{3A4CDD04-A0D8-45F3-92BB-26C3781A91F2}" dt="2022-01-19T19:12:13.746" v="2434" actId="165"/>
          <ac:cxnSpMkLst>
            <pc:docMk/>
            <pc:sldMk cId="183491369" sldId="282"/>
            <ac:cxnSpMk id="12" creationId="{E44EB402-7EB3-424F-8C25-3CDA895E2F6A}"/>
          </ac:cxnSpMkLst>
        </pc:cxnChg>
        <pc:cxnChg chg="add del mod">
          <ac:chgData name="mohammad Hosseinabady" userId="6cd969f51f917c9e" providerId="LiveId" clId="{3A4CDD04-A0D8-45F3-92BB-26C3781A91F2}" dt="2022-01-19T19:09:07.604" v="2392" actId="478"/>
          <ac:cxnSpMkLst>
            <pc:docMk/>
            <pc:sldMk cId="183491369" sldId="282"/>
            <ac:cxnSpMk id="13" creationId="{43665FF0-D91C-4817-A761-522916B77940}"/>
          </ac:cxnSpMkLst>
        </pc:cxnChg>
        <pc:cxnChg chg="add del mod topLvl">
          <ac:chgData name="mohammad Hosseinabady" userId="6cd969f51f917c9e" providerId="LiveId" clId="{3A4CDD04-A0D8-45F3-92BB-26C3781A91F2}" dt="2022-01-19T19:12:57.658" v="2442" actId="14100"/>
          <ac:cxnSpMkLst>
            <pc:docMk/>
            <pc:sldMk cId="183491369" sldId="282"/>
            <ac:cxnSpMk id="14" creationId="{6F71B853-9865-441E-8C1E-C8FE453746D1}"/>
          </ac:cxnSpMkLst>
        </pc:cxnChg>
        <pc:cxnChg chg="add del mod topLvl">
          <ac:chgData name="mohammad Hosseinabady" userId="6cd969f51f917c9e" providerId="LiveId" clId="{3A4CDD04-A0D8-45F3-92BB-26C3781A91F2}" dt="2022-01-19T19:12:13.746" v="2434" actId="165"/>
          <ac:cxnSpMkLst>
            <pc:docMk/>
            <pc:sldMk cId="183491369" sldId="282"/>
            <ac:cxnSpMk id="15" creationId="{3FC5DC90-41CF-4E33-BCE6-5C14E354644A}"/>
          </ac:cxnSpMkLst>
        </pc:cxnChg>
        <pc:cxnChg chg="add del mod topLvl">
          <ac:chgData name="mohammad Hosseinabady" userId="6cd969f51f917c9e" providerId="LiveId" clId="{3A4CDD04-A0D8-45F3-92BB-26C3781A91F2}" dt="2022-01-19T19:13:00.066" v="2443" actId="14100"/>
          <ac:cxnSpMkLst>
            <pc:docMk/>
            <pc:sldMk cId="183491369" sldId="282"/>
            <ac:cxnSpMk id="21" creationId="{81E2DD62-34AC-416F-A0ED-E6EC7D0914E0}"/>
          </ac:cxnSpMkLst>
        </pc:cxnChg>
        <pc:cxnChg chg="add del mod">
          <ac:chgData name="mohammad Hosseinabady" userId="6cd969f51f917c9e" providerId="LiveId" clId="{3A4CDD04-A0D8-45F3-92BB-26C3781A91F2}" dt="2022-01-19T19:09:04.344" v="2390" actId="478"/>
          <ac:cxnSpMkLst>
            <pc:docMk/>
            <pc:sldMk cId="183491369" sldId="282"/>
            <ac:cxnSpMk id="22" creationId="{23679258-C41C-4BD3-B6F8-CCB6C0EEF4FE}"/>
          </ac:cxnSpMkLst>
        </pc:cxnChg>
        <pc:cxnChg chg="mod">
          <ac:chgData name="mohammad Hosseinabady" userId="6cd969f51f917c9e" providerId="LiveId" clId="{3A4CDD04-A0D8-45F3-92BB-26C3781A91F2}" dt="2022-01-19T19:08:54.619" v="2385"/>
          <ac:cxnSpMkLst>
            <pc:docMk/>
            <pc:sldMk cId="183491369" sldId="282"/>
            <ac:cxnSpMk id="26" creationId="{B88413DA-5B2F-4B5A-90B5-0E13B27C5C25}"/>
          </ac:cxnSpMkLst>
        </pc:cxnChg>
        <pc:cxnChg chg="mod">
          <ac:chgData name="mohammad Hosseinabady" userId="6cd969f51f917c9e" providerId="LiveId" clId="{3A4CDD04-A0D8-45F3-92BB-26C3781A91F2}" dt="2022-01-19T19:08:54.619" v="2385"/>
          <ac:cxnSpMkLst>
            <pc:docMk/>
            <pc:sldMk cId="183491369" sldId="282"/>
            <ac:cxnSpMk id="27" creationId="{60EFD7CF-A23B-4F8F-B68C-D6D2454CCAE0}"/>
          </ac:cxnSpMkLst>
        </pc:cxnChg>
        <pc:cxnChg chg="mod">
          <ac:chgData name="mohammad Hosseinabady" userId="6cd969f51f917c9e" providerId="LiveId" clId="{3A4CDD04-A0D8-45F3-92BB-26C3781A91F2}" dt="2022-01-19T19:08:54.619" v="2385"/>
          <ac:cxnSpMkLst>
            <pc:docMk/>
            <pc:sldMk cId="183491369" sldId="282"/>
            <ac:cxnSpMk id="28" creationId="{884DDAC8-3C79-4335-AE4B-A9247EB49271}"/>
          </ac:cxnSpMkLst>
        </pc:cxnChg>
        <pc:cxnChg chg="mod">
          <ac:chgData name="mohammad Hosseinabady" userId="6cd969f51f917c9e" providerId="LiveId" clId="{3A4CDD04-A0D8-45F3-92BB-26C3781A91F2}" dt="2022-01-19T19:08:54.619" v="2385"/>
          <ac:cxnSpMkLst>
            <pc:docMk/>
            <pc:sldMk cId="183491369" sldId="282"/>
            <ac:cxnSpMk id="29" creationId="{E938B3ED-0ED0-4281-B696-063AE71F0F20}"/>
          </ac:cxnSpMkLst>
        </pc:cxnChg>
        <pc:cxnChg chg="mod">
          <ac:chgData name="mohammad Hosseinabady" userId="6cd969f51f917c9e" providerId="LiveId" clId="{3A4CDD04-A0D8-45F3-92BB-26C3781A91F2}" dt="2022-01-19T19:08:54.619" v="2385"/>
          <ac:cxnSpMkLst>
            <pc:docMk/>
            <pc:sldMk cId="183491369" sldId="282"/>
            <ac:cxnSpMk id="30" creationId="{D3C4D96D-42A4-42BA-8844-AE4DBF23A08A}"/>
          </ac:cxnSpMkLst>
        </pc:cxnChg>
        <pc:cxnChg chg="mod">
          <ac:chgData name="mohammad Hosseinabady" userId="6cd969f51f917c9e" providerId="LiveId" clId="{3A4CDD04-A0D8-45F3-92BB-26C3781A91F2}" dt="2022-01-19T19:08:54.619" v="2385"/>
          <ac:cxnSpMkLst>
            <pc:docMk/>
            <pc:sldMk cId="183491369" sldId="282"/>
            <ac:cxnSpMk id="31" creationId="{97ED303E-5D77-4961-B479-47BCBE10C648}"/>
          </ac:cxnSpMkLst>
        </pc:cxnChg>
        <pc:cxnChg chg="mod">
          <ac:chgData name="mohammad Hosseinabady" userId="6cd969f51f917c9e" providerId="LiveId" clId="{3A4CDD04-A0D8-45F3-92BB-26C3781A91F2}" dt="2022-01-19T19:08:54.619" v="2385"/>
          <ac:cxnSpMkLst>
            <pc:docMk/>
            <pc:sldMk cId="183491369" sldId="282"/>
            <ac:cxnSpMk id="32" creationId="{11F2016E-A7A0-408B-8BF8-E3E49B64197E}"/>
          </ac:cxnSpMkLst>
        </pc:cxnChg>
        <pc:cxnChg chg="mod">
          <ac:chgData name="mohammad Hosseinabady" userId="6cd969f51f917c9e" providerId="LiveId" clId="{3A4CDD04-A0D8-45F3-92BB-26C3781A91F2}" dt="2022-01-19T19:08:54.619" v="2385"/>
          <ac:cxnSpMkLst>
            <pc:docMk/>
            <pc:sldMk cId="183491369" sldId="282"/>
            <ac:cxnSpMk id="33" creationId="{64319E9F-1289-4910-AA2B-B8D16819999F}"/>
          </ac:cxnSpMkLst>
        </pc:cxnChg>
        <pc:cxnChg chg="mod">
          <ac:chgData name="mohammad Hosseinabady" userId="6cd969f51f917c9e" providerId="LiveId" clId="{3A4CDD04-A0D8-45F3-92BB-26C3781A91F2}" dt="2022-01-19T19:08:54.619" v="2385"/>
          <ac:cxnSpMkLst>
            <pc:docMk/>
            <pc:sldMk cId="183491369" sldId="282"/>
            <ac:cxnSpMk id="34" creationId="{574AC127-3AA7-4767-B39A-877BCEC492C9}"/>
          </ac:cxnSpMkLst>
        </pc:cxnChg>
        <pc:cxnChg chg="mod">
          <ac:chgData name="mohammad Hosseinabady" userId="6cd969f51f917c9e" providerId="LiveId" clId="{3A4CDD04-A0D8-45F3-92BB-26C3781A91F2}" dt="2022-01-19T19:08:54.619" v="2385"/>
          <ac:cxnSpMkLst>
            <pc:docMk/>
            <pc:sldMk cId="183491369" sldId="282"/>
            <ac:cxnSpMk id="35" creationId="{BAF301F1-0275-499F-BCAA-E40420B43C6E}"/>
          </ac:cxnSpMkLst>
        </pc:cxnChg>
        <pc:cxnChg chg="add del mod">
          <ac:chgData name="mohammad Hosseinabady" userId="6cd969f51f917c9e" providerId="LiveId" clId="{3A4CDD04-A0D8-45F3-92BB-26C3781A91F2}" dt="2022-01-19T19:09:02.661" v="2388" actId="478"/>
          <ac:cxnSpMkLst>
            <pc:docMk/>
            <pc:sldMk cId="183491369" sldId="282"/>
            <ac:cxnSpMk id="36" creationId="{73DBD4F6-DC59-402C-B221-7F1480D06BD9}"/>
          </ac:cxnSpMkLst>
        </pc:cxnChg>
      </pc:sldChg>
      <pc:sldChg chg="del">
        <pc:chgData name="mohammad Hosseinabady" userId="6cd969f51f917c9e" providerId="LiveId" clId="{3A4CDD04-A0D8-45F3-92BB-26C3781A91F2}" dt="2022-01-18T18:56:11.042" v="4" actId="47"/>
        <pc:sldMkLst>
          <pc:docMk/>
          <pc:sldMk cId="406029262" sldId="282"/>
        </pc:sldMkLst>
      </pc:sldChg>
      <pc:sldChg chg="del">
        <pc:chgData name="mohammad Hosseinabady" userId="6cd969f51f917c9e" providerId="LiveId" clId="{3A4CDD04-A0D8-45F3-92BB-26C3781A91F2}" dt="2022-01-18T18:56:28.428" v="8" actId="47"/>
        <pc:sldMkLst>
          <pc:docMk/>
          <pc:sldMk cId="128495281" sldId="283"/>
        </pc:sldMkLst>
      </pc:sldChg>
      <pc:sldChg chg="addSp delSp modSp add mod modAnim">
        <pc:chgData name="mohammad Hosseinabady" userId="6cd969f51f917c9e" providerId="LiveId" clId="{3A4CDD04-A0D8-45F3-92BB-26C3781A91F2}" dt="2022-01-20T03:21:29.010" v="3440"/>
        <pc:sldMkLst>
          <pc:docMk/>
          <pc:sldMk cId="827272021" sldId="283"/>
        </pc:sldMkLst>
        <pc:spChg chg="del">
          <ac:chgData name="mohammad Hosseinabady" userId="6cd969f51f917c9e" providerId="LiveId" clId="{3A4CDD04-A0D8-45F3-92BB-26C3781A91F2}" dt="2022-01-19T19:16:36.100" v="2472" actId="478"/>
          <ac:spMkLst>
            <pc:docMk/>
            <pc:sldMk cId="827272021" sldId="283"/>
            <ac:spMk id="16" creationId="{6A65BD97-0128-45DC-8783-4F6E2EADA1DF}"/>
          </ac:spMkLst>
        </pc:spChg>
        <pc:spChg chg="del">
          <ac:chgData name="mohammad Hosseinabady" userId="6cd969f51f917c9e" providerId="LiveId" clId="{3A4CDD04-A0D8-45F3-92BB-26C3781A91F2}" dt="2022-01-19T19:16:36.100" v="2472" actId="478"/>
          <ac:spMkLst>
            <pc:docMk/>
            <pc:sldMk cId="827272021" sldId="283"/>
            <ac:spMk id="19" creationId="{C9DF4585-CC93-487C-A9F8-0B0CFE8D6DD4}"/>
          </ac:spMkLst>
        </pc:spChg>
        <pc:spChg chg="del">
          <ac:chgData name="mohammad Hosseinabady" userId="6cd969f51f917c9e" providerId="LiveId" clId="{3A4CDD04-A0D8-45F3-92BB-26C3781A91F2}" dt="2022-01-19T19:16:36.100" v="2472" actId="478"/>
          <ac:spMkLst>
            <pc:docMk/>
            <pc:sldMk cId="827272021" sldId="283"/>
            <ac:spMk id="20" creationId="{B7321CAB-E498-472E-8DC1-CAE714CA66A2}"/>
          </ac:spMkLst>
        </pc:spChg>
        <pc:spChg chg="add mod">
          <ac:chgData name="mohammad Hosseinabady" userId="6cd969f51f917c9e" providerId="LiveId" clId="{3A4CDD04-A0D8-45F3-92BB-26C3781A91F2}" dt="2022-01-19T19:22:59.217" v="2568" actId="1076"/>
          <ac:spMkLst>
            <pc:docMk/>
            <pc:sldMk cId="827272021" sldId="283"/>
            <ac:spMk id="22" creationId="{067E7A5A-5B31-46C6-8F17-5AC9B7679E8C}"/>
          </ac:spMkLst>
        </pc:spChg>
        <pc:spChg chg="del">
          <ac:chgData name="mohammad Hosseinabady" userId="6cd969f51f917c9e" providerId="LiveId" clId="{3A4CDD04-A0D8-45F3-92BB-26C3781A91F2}" dt="2022-01-19T19:16:36.100" v="2472" actId="478"/>
          <ac:spMkLst>
            <pc:docMk/>
            <pc:sldMk cId="827272021" sldId="283"/>
            <ac:spMk id="24" creationId="{7D44B873-02B6-4BE6-A35D-12731A6470E9}"/>
          </ac:spMkLst>
        </pc:spChg>
        <pc:spChg chg="mod">
          <ac:chgData name="mohammad Hosseinabady" userId="6cd969f51f917c9e" providerId="LiveId" clId="{3A4CDD04-A0D8-45F3-92BB-26C3781A91F2}" dt="2022-01-19T19:16:43.066" v="2474"/>
          <ac:spMkLst>
            <pc:docMk/>
            <pc:sldMk cId="827272021" sldId="283"/>
            <ac:spMk id="29" creationId="{8D3228B3-40DA-4B95-B533-7D926FB4766F}"/>
          </ac:spMkLst>
        </pc:spChg>
        <pc:spChg chg="add mod">
          <ac:chgData name="mohammad Hosseinabady" userId="6cd969f51f917c9e" providerId="LiveId" clId="{3A4CDD04-A0D8-45F3-92BB-26C3781A91F2}" dt="2022-01-19T19:16:44.320" v="2475" actId="1076"/>
          <ac:spMkLst>
            <pc:docMk/>
            <pc:sldMk cId="827272021" sldId="283"/>
            <ac:spMk id="35" creationId="{D177C22A-F7A9-4CF7-B133-063527E21E89}"/>
          </ac:spMkLst>
        </pc:spChg>
        <pc:spChg chg="add mod">
          <ac:chgData name="mohammad Hosseinabady" userId="6cd969f51f917c9e" providerId="LiveId" clId="{3A4CDD04-A0D8-45F3-92BB-26C3781A91F2}" dt="2022-01-19T19:16:44.320" v="2475" actId="1076"/>
          <ac:spMkLst>
            <pc:docMk/>
            <pc:sldMk cId="827272021" sldId="283"/>
            <ac:spMk id="36" creationId="{F9563986-9228-4D00-90B4-38BF2738BAFC}"/>
          </ac:spMkLst>
        </pc:spChg>
        <pc:spChg chg="add mod">
          <ac:chgData name="mohammad Hosseinabady" userId="6cd969f51f917c9e" providerId="LiveId" clId="{3A4CDD04-A0D8-45F3-92BB-26C3781A91F2}" dt="2022-01-19T19:16:44.320" v="2475" actId="1076"/>
          <ac:spMkLst>
            <pc:docMk/>
            <pc:sldMk cId="827272021" sldId="283"/>
            <ac:spMk id="37" creationId="{EC744E56-D962-4A36-B825-39CD04BB8F8E}"/>
          </ac:spMkLst>
        </pc:spChg>
        <pc:spChg chg="del">
          <ac:chgData name="mohammad Hosseinabady" userId="6cd969f51f917c9e" providerId="LiveId" clId="{3A4CDD04-A0D8-45F3-92BB-26C3781A91F2}" dt="2022-01-19T19:16:36.100" v="2472" actId="478"/>
          <ac:spMkLst>
            <pc:docMk/>
            <pc:sldMk cId="827272021" sldId="283"/>
            <ac:spMk id="39" creationId="{22FFE906-E084-4DF0-AB50-854160CDE3C8}"/>
          </ac:spMkLst>
        </pc:spChg>
        <pc:spChg chg="add mod">
          <ac:chgData name="mohammad Hosseinabady" userId="6cd969f51f917c9e" providerId="LiveId" clId="{3A4CDD04-A0D8-45F3-92BB-26C3781A91F2}" dt="2022-01-19T19:16:44.320" v="2475" actId="1076"/>
          <ac:spMkLst>
            <pc:docMk/>
            <pc:sldMk cId="827272021" sldId="283"/>
            <ac:spMk id="40" creationId="{4DCA5A2A-ECCE-4F1A-AFDA-54E609A0A3A1}"/>
          </ac:spMkLst>
        </pc:spChg>
        <pc:spChg chg="add mod">
          <ac:chgData name="mohammad Hosseinabady" userId="6cd969f51f917c9e" providerId="LiveId" clId="{3A4CDD04-A0D8-45F3-92BB-26C3781A91F2}" dt="2022-01-19T19:16:44.320" v="2475" actId="1076"/>
          <ac:spMkLst>
            <pc:docMk/>
            <pc:sldMk cId="827272021" sldId="283"/>
            <ac:spMk id="41" creationId="{E850FF8A-5A16-4499-A78B-3053B7B88F39}"/>
          </ac:spMkLst>
        </pc:spChg>
        <pc:spChg chg="mod">
          <ac:chgData name="mohammad Hosseinabady" userId="6cd969f51f917c9e" providerId="LiveId" clId="{3A4CDD04-A0D8-45F3-92BB-26C3781A91F2}" dt="2022-01-19T19:17:16.216" v="2476"/>
          <ac:spMkLst>
            <pc:docMk/>
            <pc:sldMk cId="827272021" sldId="283"/>
            <ac:spMk id="48" creationId="{868F321B-B539-4BB6-A7E9-C7270D6C2B45}"/>
          </ac:spMkLst>
        </pc:spChg>
        <pc:spChg chg="del">
          <ac:chgData name="mohammad Hosseinabady" userId="6cd969f51f917c9e" providerId="LiveId" clId="{3A4CDD04-A0D8-45F3-92BB-26C3781A91F2}" dt="2022-01-19T19:16:37.731" v="2473" actId="478"/>
          <ac:spMkLst>
            <pc:docMk/>
            <pc:sldMk cId="827272021" sldId="283"/>
            <ac:spMk id="49" creationId="{6E1E3CAC-183B-49CF-9507-AB76232DD2F6}"/>
          </ac:spMkLst>
        </pc:spChg>
        <pc:spChg chg="add del mod">
          <ac:chgData name="mohammad Hosseinabady" userId="6cd969f51f917c9e" providerId="LiveId" clId="{3A4CDD04-A0D8-45F3-92BB-26C3781A91F2}" dt="2022-01-19T19:17:17.538" v="2477"/>
          <ac:spMkLst>
            <pc:docMk/>
            <pc:sldMk cId="827272021" sldId="283"/>
            <ac:spMk id="56" creationId="{4B1B9FA3-AE78-43BA-B0AA-8482B70397E7}"/>
          </ac:spMkLst>
        </pc:spChg>
        <pc:spChg chg="add del mod">
          <ac:chgData name="mohammad Hosseinabady" userId="6cd969f51f917c9e" providerId="LiveId" clId="{3A4CDD04-A0D8-45F3-92BB-26C3781A91F2}" dt="2022-01-19T19:17:17.538" v="2477"/>
          <ac:spMkLst>
            <pc:docMk/>
            <pc:sldMk cId="827272021" sldId="283"/>
            <ac:spMk id="57" creationId="{6AC58DD6-D22B-4034-A621-87C06C5BD0CC}"/>
          </ac:spMkLst>
        </pc:spChg>
        <pc:spChg chg="add del mod">
          <ac:chgData name="mohammad Hosseinabady" userId="6cd969f51f917c9e" providerId="LiveId" clId="{3A4CDD04-A0D8-45F3-92BB-26C3781A91F2}" dt="2022-01-19T19:17:17.538" v="2477"/>
          <ac:spMkLst>
            <pc:docMk/>
            <pc:sldMk cId="827272021" sldId="283"/>
            <ac:spMk id="58" creationId="{C5F98420-CEF0-4069-8021-426EFC69A2CC}"/>
          </ac:spMkLst>
        </pc:spChg>
        <pc:spChg chg="add del mod">
          <ac:chgData name="mohammad Hosseinabady" userId="6cd969f51f917c9e" providerId="LiveId" clId="{3A4CDD04-A0D8-45F3-92BB-26C3781A91F2}" dt="2022-01-19T19:17:17.538" v="2477"/>
          <ac:spMkLst>
            <pc:docMk/>
            <pc:sldMk cId="827272021" sldId="283"/>
            <ac:spMk id="60" creationId="{9ED18288-C92D-4615-8D06-E8D266590F05}"/>
          </ac:spMkLst>
        </pc:spChg>
        <pc:spChg chg="add del mod">
          <ac:chgData name="mohammad Hosseinabady" userId="6cd969f51f917c9e" providerId="LiveId" clId="{3A4CDD04-A0D8-45F3-92BB-26C3781A91F2}" dt="2022-01-19T19:17:17.538" v="2477"/>
          <ac:spMkLst>
            <pc:docMk/>
            <pc:sldMk cId="827272021" sldId="283"/>
            <ac:spMk id="61" creationId="{43D30250-3E3C-4BF1-AE44-A32C737F1345}"/>
          </ac:spMkLst>
        </pc:spChg>
        <pc:spChg chg="add mod">
          <ac:chgData name="mohammad Hosseinabady" userId="6cd969f51f917c9e" providerId="LiveId" clId="{3A4CDD04-A0D8-45F3-92BB-26C3781A91F2}" dt="2022-01-19T19:24:33.152" v="2589" actId="1076"/>
          <ac:spMkLst>
            <pc:docMk/>
            <pc:sldMk cId="827272021" sldId="283"/>
            <ac:spMk id="62" creationId="{0122C635-48CE-45FD-A284-14C476B6AE2C}"/>
          </ac:spMkLst>
        </pc:spChg>
        <pc:spChg chg="add mod">
          <ac:chgData name="mohammad Hosseinabady" userId="6cd969f51f917c9e" providerId="LiveId" clId="{3A4CDD04-A0D8-45F3-92BB-26C3781A91F2}" dt="2022-01-19T19:22:40.713" v="2561" actId="1076"/>
          <ac:spMkLst>
            <pc:docMk/>
            <pc:sldMk cId="827272021" sldId="283"/>
            <ac:spMk id="63" creationId="{067ED67A-C170-4A03-91A7-47B804582C89}"/>
          </ac:spMkLst>
        </pc:spChg>
        <pc:spChg chg="add del mod">
          <ac:chgData name="mohammad Hosseinabady" userId="6cd969f51f917c9e" providerId="LiveId" clId="{3A4CDD04-A0D8-45F3-92BB-26C3781A91F2}" dt="2022-01-19T19:21:28.876" v="2528" actId="478"/>
          <ac:spMkLst>
            <pc:docMk/>
            <pc:sldMk cId="827272021" sldId="283"/>
            <ac:spMk id="64" creationId="{32D897C6-CE46-49B1-A6D0-281AFD9E8FB2}"/>
          </ac:spMkLst>
        </pc:spChg>
        <pc:spChg chg="add mod">
          <ac:chgData name="mohammad Hosseinabady" userId="6cd969f51f917c9e" providerId="LiveId" clId="{3A4CDD04-A0D8-45F3-92BB-26C3781A91F2}" dt="2022-01-19T19:22:48.992" v="2564" actId="1076"/>
          <ac:spMkLst>
            <pc:docMk/>
            <pc:sldMk cId="827272021" sldId="283"/>
            <ac:spMk id="65" creationId="{D63250B5-4242-4EA8-A1F6-8E9974A10F60}"/>
          </ac:spMkLst>
        </pc:spChg>
        <pc:spChg chg="add mod">
          <ac:chgData name="mohammad Hosseinabady" userId="6cd969f51f917c9e" providerId="LiveId" clId="{3A4CDD04-A0D8-45F3-92BB-26C3781A91F2}" dt="2022-01-19T19:22:46.737" v="2563" actId="1076"/>
          <ac:spMkLst>
            <pc:docMk/>
            <pc:sldMk cId="827272021" sldId="283"/>
            <ac:spMk id="66" creationId="{AA18D11F-9E35-4B40-9B98-6E9104BEF920}"/>
          </ac:spMkLst>
        </pc:spChg>
        <pc:spChg chg="add mod">
          <ac:chgData name="mohammad Hosseinabady" userId="6cd969f51f917c9e" providerId="LiveId" clId="{3A4CDD04-A0D8-45F3-92BB-26C3781A91F2}" dt="2022-01-19T19:24:09.324" v="2585" actId="20577"/>
          <ac:spMkLst>
            <pc:docMk/>
            <pc:sldMk cId="827272021" sldId="283"/>
            <ac:spMk id="67" creationId="{7E8B4F0C-A47C-4A86-BBFF-98AFB4C2265D}"/>
          </ac:spMkLst>
        </pc:spChg>
        <pc:grpChg chg="del">
          <ac:chgData name="mohammad Hosseinabady" userId="6cd969f51f917c9e" providerId="LiveId" clId="{3A4CDD04-A0D8-45F3-92BB-26C3781A91F2}" dt="2022-01-19T19:16:33.314" v="2471" actId="478"/>
          <ac:grpSpMkLst>
            <pc:docMk/>
            <pc:sldMk cId="827272021" sldId="283"/>
            <ac:grpSpMk id="4" creationId="{B7BF869D-87EC-4D52-BB9E-47505B7D9762}"/>
          </ac:grpSpMkLst>
        </pc:grpChg>
        <pc:grpChg chg="add mod">
          <ac:chgData name="mohammad Hosseinabady" userId="6cd969f51f917c9e" providerId="LiveId" clId="{3A4CDD04-A0D8-45F3-92BB-26C3781A91F2}" dt="2022-01-19T19:16:44.320" v="2475" actId="1076"/>
          <ac:grpSpMkLst>
            <pc:docMk/>
            <pc:sldMk cId="827272021" sldId="283"/>
            <ac:grpSpMk id="23" creationId="{FC62902B-02EE-4031-BDCD-A199C7EF15A0}"/>
          </ac:grpSpMkLst>
        </pc:grpChg>
        <pc:grpChg chg="add del mod">
          <ac:chgData name="mohammad Hosseinabady" userId="6cd969f51f917c9e" providerId="LiveId" clId="{3A4CDD04-A0D8-45F3-92BB-26C3781A91F2}" dt="2022-01-19T19:17:17.538" v="2477"/>
          <ac:grpSpMkLst>
            <pc:docMk/>
            <pc:sldMk cId="827272021" sldId="283"/>
            <ac:grpSpMk id="42" creationId="{B6B3622A-2616-4D63-ACEB-948F3CF48AAA}"/>
          </ac:grpSpMkLst>
        </pc:grpChg>
        <pc:picChg chg="add mod">
          <ac:chgData name="mohammad Hosseinabady" userId="6cd969f51f917c9e" providerId="LiveId" clId="{3A4CDD04-A0D8-45F3-92BB-26C3781A91F2}" dt="2022-01-19T19:22:57.122" v="2567" actId="1076"/>
          <ac:picMkLst>
            <pc:docMk/>
            <pc:sldMk cId="827272021" sldId="283"/>
            <ac:picMk id="13" creationId="{6DF0719A-D397-41F8-B51A-DD2121AB9953}"/>
          </ac:picMkLst>
        </pc:picChg>
        <pc:picChg chg="add mod">
          <ac:chgData name="mohammad Hosseinabady" userId="6cd969f51f917c9e" providerId="LiveId" clId="{3A4CDD04-A0D8-45F3-92BB-26C3781A91F2}" dt="2022-01-19T19:24:31.088" v="2588" actId="14100"/>
          <ac:picMkLst>
            <pc:docMk/>
            <pc:sldMk cId="827272021" sldId="283"/>
            <ac:picMk id="18" creationId="{45767EDF-F4AC-49A6-A191-A2D421B2058B}"/>
          </ac:picMkLst>
        </pc:picChg>
        <pc:picChg chg="del">
          <ac:chgData name="mohammad Hosseinabady" userId="6cd969f51f917c9e" providerId="LiveId" clId="{3A4CDD04-A0D8-45F3-92BB-26C3781A91F2}" dt="2022-01-19T19:16:31.939" v="2469" actId="478"/>
          <ac:picMkLst>
            <pc:docMk/>
            <pc:sldMk cId="827272021" sldId="283"/>
            <ac:picMk id="47" creationId="{7B02E305-4F50-4F15-8AB2-5BE9ACA1248A}"/>
          </ac:picMkLst>
        </pc:picChg>
        <pc:picChg chg="del">
          <ac:chgData name="mohammad Hosseinabady" userId="6cd969f51f917c9e" providerId="LiveId" clId="{3A4CDD04-A0D8-45F3-92BB-26C3781A91F2}" dt="2022-01-19T19:16:32.547" v="2470" actId="478"/>
          <ac:picMkLst>
            <pc:docMk/>
            <pc:sldMk cId="827272021" sldId="283"/>
            <ac:picMk id="51" creationId="{FDD4E233-E0EB-4CCB-9C27-58AE0498C84B}"/>
          </ac:picMkLst>
        </pc:picChg>
        <pc:cxnChg chg="del">
          <ac:chgData name="mohammad Hosseinabady" userId="6cd969f51f917c9e" providerId="LiveId" clId="{3A4CDD04-A0D8-45F3-92BB-26C3781A91F2}" dt="2022-01-19T19:16:36.100" v="2472" actId="478"/>
          <ac:cxnSpMkLst>
            <pc:docMk/>
            <pc:sldMk cId="827272021" sldId="283"/>
            <ac:cxnSpMk id="10" creationId="{498A6D62-2894-4970-BF11-8743ACE45BBB}"/>
          </ac:cxnSpMkLst>
        </pc:cxnChg>
        <pc:cxnChg chg="del">
          <ac:chgData name="mohammad Hosseinabady" userId="6cd969f51f917c9e" providerId="LiveId" clId="{3A4CDD04-A0D8-45F3-92BB-26C3781A91F2}" dt="2022-01-19T19:16:36.100" v="2472" actId="478"/>
          <ac:cxnSpMkLst>
            <pc:docMk/>
            <pc:sldMk cId="827272021" sldId="283"/>
            <ac:cxnSpMk id="11" creationId="{D7CC5B41-7806-4C0E-8BCD-CC9A02DD5611}"/>
          </ac:cxnSpMkLst>
        </pc:cxnChg>
        <pc:cxnChg chg="del">
          <ac:chgData name="mohammad Hosseinabady" userId="6cd969f51f917c9e" providerId="LiveId" clId="{3A4CDD04-A0D8-45F3-92BB-26C3781A91F2}" dt="2022-01-19T19:16:36.100" v="2472" actId="478"/>
          <ac:cxnSpMkLst>
            <pc:docMk/>
            <pc:sldMk cId="827272021" sldId="283"/>
            <ac:cxnSpMk id="12" creationId="{E44EB402-7EB3-424F-8C25-3CDA895E2F6A}"/>
          </ac:cxnSpMkLst>
        </pc:cxnChg>
        <pc:cxnChg chg="del mod">
          <ac:chgData name="mohammad Hosseinabady" userId="6cd969f51f917c9e" providerId="LiveId" clId="{3A4CDD04-A0D8-45F3-92BB-26C3781A91F2}" dt="2022-01-19T19:16:36.100" v="2472" actId="478"/>
          <ac:cxnSpMkLst>
            <pc:docMk/>
            <pc:sldMk cId="827272021" sldId="283"/>
            <ac:cxnSpMk id="14" creationId="{6F71B853-9865-441E-8C1E-C8FE453746D1}"/>
          </ac:cxnSpMkLst>
        </pc:cxnChg>
        <pc:cxnChg chg="del">
          <ac:chgData name="mohammad Hosseinabady" userId="6cd969f51f917c9e" providerId="LiveId" clId="{3A4CDD04-A0D8-45F3-92BB-26C3781A91F2}" dt="2022-01-19T19:16:36.100" v="2472" actId="478"/>
          <ac:cxnSpMkLst>
            <pc:docMk/>
            <pc:sldMk cId="827272021" sldId="283"/>
            <ac:cxnSpMk id="15" creationId="{3FC5DC90-41CF-4E33-BCE6-5C14E354644A}"/>
          </ac:cxnSpMkLst>
        </pc:cxnChg>
        <pc:cxnChg chg="del">
          <ac:chgData name="mohammad Hosseinabady" userId="6cd969f51f917c9e" providerId="LiveId" clId="{3A4CDD04-A0D8-45F3-92BB-26C3781A91F2}" dt="2022-01-19T19:16:36.100" v="2472" actId="478"/>
          <ac:cxnSpMkLst>
            <pc:docMk/>
            <pc:sldMk cId="827272021" sldId="283"/>
            <ac:cxnSpMk id="21" creationId="{81E2DD62-34AC-416F-A0ED-E6EC7D0914E0}"/>
          </ac:cxnSpMkLst>
        </pc:cxnChg>
        <pc:cxnChg chg="mod">
          <ac:chgData name="mohammad Hosseinabady" userId="6cd969f51f917c9e" providerId="LiveId" clId="{3A4CDD04-A0D8-45F3-92BB-26C3781A91F2}" dt="2022-01-19T19:16:43.066" v="2474"/>
          <ac:cxnSpMkLst>
            <pc:docMk/>
            <pc:sldMk cId="827272021" sldId="283"/>
            <ac:cxnSpMk id="25" creationId="{25F238AC-6E60-42EC-8D48-326272007180}"/>
          </ac:cxnSpMkLst>
        </pc:cxnChg>
        <pc:cxnChg chg="mod">
          <ac:chgData name="mohammad Hosseinabady" userId="6cd969f51f917c9e" providerId="LiveId" clId="{3A4CDD04-A0D8-45F3-92BB-26C3781A91F2}" dt="2022-01-19T19:16:43.066" v="2474"/>
          <ac:cxnSpMkLst>
            <pc:docMk/>
            <pc:sldMk cId="827272021" sldId="283"/>
            <ac:cxnSpMk id="26" creationId="{20A92A9B-E4B3-49CE-8339-6B840CA7BA17}"/>
          </ac:cxnSpMkLst>
        </pc:cxnChg>
        <pc:cxnChg chg="mod">
          <ac:chgData name="mohammad Hosseinabady" userId="6cd969f51f917c9e" providerId="LiveId" clId="{3A4CDD04-A0D8-45F3-92BB-26C3781A91F2}" dt="2022-01-19T19:16:43.066" v="2474"/>
          <ac:cxnSpMkLst>
            <pc:docMk/>
            <pc:sldMk cId="827272021" sldId="283"/>
            <ac:cxnSpMk id="27" creationId="{AE69FE06-E7E5-45AD-9238-7C4B7F27A92C}"/>
          </ac:cxnSpMkLst>
        </pc:cxnChg>
        <pc:cxnChg chg="mod">
          <ac:chgData name="mohammad Hosseinabady" userId="6cd969f51f917c9e" providerId="LiveId" clId="{3A4CDD04-A0D8-45F3-92BB-26C3781A91F2}" dt="2022-01-19T19:16:43.066" v="2474"/>
          <ac:cxnSpMkLst>
            <pc:docMk/>
            <pc:sldMk cId="827272021" sldId="283"/>
            <ac:cxnSpMk id="28" creationId="{30D7904D-F4D7-49EC-A84B-45F9BDA2D2E7}"/>
          </ac:cxnSpMkLst>
        </pc:cxnChg>
        <pc:cxnChg chg="add mod">
          <ac:chgData name="mohammad Hosseinabady" userId="6cd969f51f917c9e" providerId="LiveId" clId="{3A4CDD04-A0D8-45F3-92BB-26C3781A91F2}" dt="2022-01-19T19:16:44.320" v="2475" actId="1076"/>
          <ac:cxnSpMkLst>
            <pc:docMk/>
            <pc:sldMk cId="827272021" sldId="283"/>
            <ac:cxnSpMk id="30" creationId="{4F87A836-F14D-4C5D-968F-3EDA886F487F}"/>
          </ac:cxnSpMkLst>
        </pc:cxnChg>
        <pc:cxnChg chg="add mod">
          <ac:chgData name="mohammad Hosseinabady" userId="6cd969f51f917c9e" providerId="LiveId" clId="{3A4CDD04-A0D8-45F3-92BB-26C3781A91F2}" dt="2022-01-19T19:16:44.320" v="2475" actId="1076"/>
          <ac:cxnSpMkLst>
            <pc:docMk/>
            <pc:sldMk cId="827272021" sldId="283"/>
            <ac:cxnSpMk id="31" creationId="{C0461C43-E3B6-454D-A77C-C6FF59A9A86C}"/>
          </ac:cxnSpMkLst>
        </pc:cxnChg>
        <pc:cxnChg chg="add mod">
          <ac:chgData name="mohammad Hosseinabady" userId="6cd969f51f917c9e" providerId="LiveId" clId="{3A4CDD04-A0D8-45F3-92BB-26C3781A91F2}" dt="2022-01-19T19:16:44.320" v="2475" actId="1076"/>
          <ac:cxnSpMkLst>
            <pc:docMk/>
            <pc:sldMk cId="827272021" sldId="283"/>
            <ac:cxnSpMk id="32" creationId="{5F60771C-ADC1-40F1-83F6-52E871CA13E3}"/>
          </ac:cxnSpMkLst>
        </pc:cxnChg>
        <pc:cxnChg chg="add mod">
          <ac:chgData name="mohammad Hosseinabady" userId="6cd969f51f917c9e" providerId="LiveId" clId="{3A4CDD04-A0D8-45F3-92BB-26C3781A91F2}" dt="2022-01-19T19:16:44.320" v="2475" actId="1076"/>
          <ac:cxnSpMkLst>
            <pc:docMk/>
            <pc:sldMk cId="827272021" sldId="283"/>
            <ac:cxnSpMk id="33" creationId="{1D117E53-A36B-44BC-85D4-A3641271FF18}"/>
          </ac:cxnSpMkLst>
        </pc:cxnChg>
        <pc:cxnChg chg="add mod">
          <ac:chgData name="mohammad Hosseinabady" userId="6cd969f51f917c9e" providerId="LiveId" clId="{3A4CDD04-A0D8-45F3-92BB-26C3781A91F2}" dt="2022-01-19T19:16:44.320" v="2475" actId="1076"/>
          <ac:cxnSpMkLst>
            <pc:docMk/>
            <pc:sldMk cId="827272021" sldId="283"/>
            <ac:cxnSpMk id="34" creationId="{2DD09213-EC35-4757-A98E-7DAC738757A3}"/>
          </ac:cxnSpMkLst>
        </pc:cxnChg>
        <pc:cxnChg chg="add mod">
          <ac:chgData name="mohammad Hosseinabady" userId="6cd969f51f917c9e" providerId="LiveId" clId="{3A4CDD04-A0D8-45F3-92BB-26C3781A91F2}" dt="2022-01-19T19:16:44.320" v="2475" actId="1076"/>
          <ac:cxnSpMkLst>
            <pc:docMk/>
            <pc:sldMk cId="827272021" sldId="283"/>
            <ac:cxnSpMk id="38" creationId="{945BD923-A755-41D1-A4A6-DBC13BBD1BDC}"/>
          </ac:cxnSpMkLst>
        </pc:cxnChg>
        <pc:cxnChg chg="mod">
          <ac:chgData name="mohammad Hosseinabady" userId="6cd969f51f917c9e" providerId="LiveId" clId="{3A4CDD04-A0D8-45F3-92BB-26C3781A91F2}" dt="2022-01-19T19:17:16.216" v="2476"/>
          <ac:cxnSpMkLst>
            <pc:docMk/>
            <pc:sldMk cId="827272021" sldId="283"/>
            <ac:cxnSpMk id="43" creationId="{C7C738DA-7C1C-4BB2-9402-92D1472F7B5C}"/>
          </ac:cxnSpMkLst>
        </pc:cxnChg>
        <pc:cxnChg chg="mod">
          <ac:chgData name="mohammad Hosseinabady" userId="6cd969f51f917c9e" providerId="LiveId" clId="{3A4CDD04-A0D8-45F3-92BB-26C3781A91F2}" dt="2022-01-19T19:17:16.216" v="2476"/>
          <ac:cxnSpMkLst>
            <pc:docMk/>
            <pc:sldMk cId="827272021" sldId="283"/>
            <ac:cxnSpMk id="44" creationId="{7E763D89-C0B1-42C3-A568-A1D40DA0F258}"/>
          </ac:cxnSpMkLst>
        </pc:cxnChg>
        <pc:cxnChg chg="mod">
          <ac:chgData name="mohammad Hosseinabady" userId="6cd969f51f917c9e" providerId="LiveId" clId="{3A4CDD04-A0D8-45F3-92BB-26C3781A91F2}" dt="2022-01-19T19:17:16.216" v="2476"/>
          <ac:cxnSpMkLst>
            <pc:docMk/>
            <pc:sldMk cId="827272021" sldId="283"/>
            <ac:cxnSpMk id="45" creationId="{5EB7719B-F020-4658-847A-FD564DF47882}"/>
          </ac:cxnSpMkLst>
        </pc:cxnChg>
        <pc:cxnChg chg="mod">
          <ac:chgData name="mohammad Hosseinabady" userId="6cd969f51f917c9e" providerId="LiveId" clId="{3A4CDD04-A0D8-45F3-92BB-26C3781A91F2}" dt="2022-01-19T19:17:16.216" v="2476"/>
          <ac:cxnSpMkLst>
            <pc:docMk/>
            <pc:sldMk cId="827272021" sldId="283"/>
            <ac:cxnSpMk id="46" creationId="{95FB15BA-53BF-4C23-9B34-05933535AC18}"/>
          </ac:cxnSpMkLst>
        </pc:cxnChg>
        <pc:cxnChg chg="add del mod">
          <ac:chgData name="mohammad Hosseinabady" userId="6cd969f51f917c9e" providerId="LiveId" clId="{3A4CDD04-A0D8-45F3-92BB-26C3781A91F2}" dt="2022-01-19T19:17:17.538" v="2477"/>
          <ac:cxnSpMkLst>
            <pc:docMk/>
            <pc:sldMk cId="827272021" sldId="283"/>
            <ac:cxnSpMk id="50" creationId="{93F27F8E-90D9-4C48-A081-20F1A5473E01}"/>
          </ac:cxnSpMkLst>
        </pc:cxnChg>
        <pc:cxnChg chg="add del mod">
          <ac:chgData name="mohammad Hosseinabady" userId="6cd969f51f917c9e" providerId="LiveId" clId="{3A4CDD04-A0D8-45F3-92BB-26C3781A91F2}" dt="2022-01-19T19:17:17.538" v="2477"/>
          <ac:cxnSpMkLst>
            <pc:docMk/>
            <pc:sldMk cId="827272021" sldId="283"/>
            <ac:cxnSpMk id="52" creationId="{9F00A407-84DB-4EC7-B5EC-AAFD8E291CC3}"/>
          </ac:cxnSpMkLst>
        </pc:cxnChg>
        <pc:cxnChg chg="add del mod">
          <ac:chgData name="mohammad Hosseinabady" userId="6cd969f51f917c9e" providerId="LiveId" clId="{3A4CDD04-A0D8-45F3-92BB-26C3781A91F2}" dt="2022-01-19T19:17:17.538" v="2477"/>
          <ac:cxnSpMkLst>
            <pc:docMk/>
            <pc:sldMk cId="827272021" sldId="283"/>
            <ac:cxnSpMk id="53" creationId="{A38031D7-0515-4E32-BA31-E1FF37C8F44D}"/>
          </ac:cxnSpMkLst>
        </pc:cxnChg>
        <pc:cxnChg chg="add del mod">
          <ac:chgData name="mohammad Hosseinabady" userId="6cd969f51f917c9e" providerId="LiveId" clId="{3A4CDD04-A0D8-45F3-92BB-26C3781A91F2}" dt="2022-01-19T19:17:17.538" v="2477"/>
          <ac:cxnSpMkLst>
            <pc:docMk/>
            <pc:sldMk cId="827272021" sldId="283"/>
            <ac:cxnSpMk id="54" creationId="{164E1605-1588-4826-B1CC-21AE13AD5441}"/>
          </ac:cxnSpMkLst>
        </pc:cxnChg>
        <pc:cxnChg chg="add del mod">
          <ac:chgData name="mohammad Hosseinabady" userId="6cd969f51f917c9e" providerId="LiveId" clId="{3A4CDD04-A0D8-45F3-92BB-26C3781A91F2}" dt="2022-01-19T19:17:17.538" v="2477"/>
          <ac:cxnSpMkLst>
            <pc:docMk/>
            <pc:sldMk cId="827272021" sldId="283"/>
            <ac:cxnSpMk id="55" creationId="{D7E5A4AD-93C9-458D-9145-208102574455}"/>
          </ac:cxnSpMkLst>
        </pc:cxnChg>
        <pc:cxnChg chg="add del mod">
          <ac:chgData name="mohammad Hosseinabady" userId="6cd969f51f917c9e" providerId="LiveId" clId="{3A4CDD04-A0D8-45F3-92BB-26C3781A91F2}" dt="2022-01-19T19:17:17.538" v="2477"/>
          <ac:cxnSpMkLst>
            <pc:docMk/>
            <pc:sldMk cId="827272021" sldId="283"/>
            <ac:cxnSpMk id="59" creationId="{BBC4B76F-72AF-450D-8E62-22B7E29C0A5E}"/>
          </ac:cxnSpMkLst>
        </pc:cxnChg>
      </pc:sldChg>
      <pc:sldChg chg="del">
        <pc:chgData name="mohammad Hosseinabady" userId="6cd969f51f917c9e" providerId="LiveId" clId="{3A4CDD04-A0D8-45F3-92BB-26C3781A91F2}" dt="2022-01-18T18:56:33.497" v="9" actId="47"/>
        <pc:sldMkLst>
          <pc:docMk/>
          <pc:sldMk cId="1414274734" sldId="284"/>
        </pc:sldMkLst>
      </pc:sldChg>
      <pc:sldChg chg="delSp mod modAnim">
        <pc:chgData name="mohammad Hosseinabady" userId="6cd969f51f917c9e" providerId="LiveId" clId="{3A4CDD04-A0D8-45F3-92BB-26C3781A91F2}" dt="2022-01-20T03:22:15.043" v="3446"/>
        <pc:sldMkLst>
          <pc:docMk/>
          <pc:sldMk cId="2837319562" sldId="284"/>
        </pc:sldMkLst>
        <pc:spChg chg="del">
          <ac:chgData name="mohammad Hosseinabady" userId="6cd969f51f917c9e" providerId="LiveId" clId="{3A4CDD04-A0D8-45F3-92BB-26C3781A91F2}" dt="2022-01-20T03:21:55.199" v="3442" actId="478"/>
          <ac:spMkLst>
            <pc:docMk/>
            <pc:sldMk cId="2837319562" sldId="284"/>
            <ac:spMk id="63" creationId="{067ED67A-C170-4A03-91A7-47B804582C89}"/>
          </ac:spMkLst>
        </pc:spChg>
        <pc:spChg chg="del">
          <ac:chgData name="mohammad Hosseinabady" userId="6cd969f51f917c9e" providerId="LiveId" clId="{3A4CDD04-A0D8-45F3-92BB-26C3781A91F2}" dt="2022-01-20T03:21:55.199" v="3442" actId="478"/>
          <ac:spMkLst>
            <pc:docMk/>
            <pc:sldMk cId="2837319562" sldId="284"/>
            <ac:spMk id="65" creationId="{D63250B5-4242-4EA8-A1F6-8E9974A10F60}"/>
          </ac:spMkLst>
        </pc:spChg>
        <pc:spChg chg="del">
          <ac:chgData name="mohammad Hosseinabady" userId="6cd969f51f917c9e" providerId="LiveId" clId="{3A4CDD04-A0D8-45F3-92BB-26C3781A91F2}" dt="2022-01-20T03:21:55.199" v="3442" actId="478"/>
          <ac:spMkLst>
            <pc:docMk/>
            <pc:sldMk cId="2837319562" sldId="284"/>
            <ac:spMk id="66" creationId="{AA18D11F-9E35-4B40-9B98-6E9104BEF920}"/>
          </ac:spMkLst>
        </pc:spChg>
        <pc:spChg chg="del">
          <ac:chgData name="mohammad Hosseinabady" userId="6cd969f51f917c9e" providerId="LiveId" clId="{3A4CDD04-A0D8-45F3-92BB-26C3781A91F2}" dt="2022-01-20T03:21:55.199" v="3442" actId="478"/>
          <ac:spMkLst>
            <pc:docMk/>
            <pc:sldMk cId="2837319562" sldId="284"/>
            <ac:spMk id="67" creationId="{7E8B4F0C-A47C-4A86-BBFF-98AFB4C2265D}"/>
          </ac:spMkLst>
        </pc:spChg>
      </pc:sldChg>
      <pc:sldChg chg="del">
        <pc:chgData name="mohammad Hosseinabady" userId="6cd969f51f917c9e" providerId="LiveId" clId="{3A4CDD04-A0D8-45F3-92BB-26C3781A91F2}" dt="2022-01-18T18:56:11.042" v="4" actId="47"/>
        <pc:sldMkLst>
          <pc:docMk/>
          <pc:sldMk cId="4093036185" sldId="285"/>
        </pc:sldMkLst>
      </pc:sldChg>
      <pc:sldChg chg="modAnim">
        <pc:chgData name="mohammad Hosseinabady" userId="6cd969f51f917c9e" providerId="LiveId" clId="{3A4CDD04-A0D8-45F3-92BB-26C3781A91F2}" dt="2022-01-20T03:22:37.155" v="3450"/>
        <pc:sldMkLst>
          <pc:docMk/>
          <pc:sldMk cId="4196377475" sldId="285"/>
        </pc:sldMkLst>
      </pc:sldChg>
      <pc:sldChg chg="del ord">
        <pc:chgData name="mohammad Hosseinabady" userId="6cd969f51f917c9e" providerId="LiveId" clId="{3A4CDD04-A0D8-45F3-92BB-26C3781A91F2}" dt="2022-01-18T18:56:33.497" v="9" actId="47"/>
        <pc:sldMkLst>
          <pc:docMk/>
          <pc:sldMk cId="1369364419" sldId="286"/>
        </pc:sldMkLst>
      </pc:sldChg>
      <pc:sldChg chg="modAnim">
        <pc:chgData name="mohammad Hosseinabady" userId="6cd969f51f917c9e" providerId="LiveId" clId="{3A4CDD04-A0D8-45F3-92BB-26C3781A91F2}" dt="2022-01-20T03:22:52.483" v="3452"/>
        <pc:sldMkLst>
          <pc:docMk/>
          <pc:sldMk cId="2426246590" sldId="286"/>
        </pc:sldMkLst>
      </pc:sldChg>
      <pc:sldChg chg="addSp delSp modSp mod modAnim">
        <pc:chgData name="mohammad Hosseinabady" userId="6cd969f51f917c9e" providerId="LiveId" clId="{3A4CDD04-A0D8-45F3-92BB-26C3781A91F2}" dt="2022-01-20T03:29:36.738" v="3541"/>
        <pc:sldMkLst>
          <pc:docMk/>
          <pc:sldMk cId="1383286400" sldId="287"/>
        </pc:sldMkLst>
        <pc:spChg chg="mod">
          <ac:chgData name="mohammad Hosseinabady" userId="6cd969f51f917c9e" providerId="LiveId" clId="{3A4CDD04-A0D8-45F3-92BB-26C3781A91F2}" dt="2022-01-20T03:26:44.070" v="3474" actId="1076"/>
          <ac:spMkLst>
            <pc:docMk/>
            <pc:sldMk cId="1383286400" sldId="287"/>
            <ac:spMk id="9" creationId="{3092992D-823C-4015-9F8D-897C98DBB23E}"/>
          </ac:spMkLst>
        </pc:spChg>
        <pc:spChg chg="del">
          <ac:chgData name="mohammad Hosseinabady" userId="6cd969f51f917c9e" providerId="LiveId" clId="{3A4CDD04-A0D8-45F3-92BB-26C3781A91F2}" dt="2022-01-20T03:26:29.440" v="3465" actId="478"/>
          <ac:spMkLst>
            <pc:docMk/>
            <pc:sldMk cId="1383286400" sldId="287"/>
            <ac:spMk id="15" creationId="{7EB67502-482C-4CF6-B9B8-6C6CDE8EFD75}"/>
          </ac:spMkLst>
        </pc:spChg>
        <pc:spChg chg="del mod">
          <ac:chgData name="mohammad Hosseinabady" userId="6cd969f51f917c9e" providerId="LiveId" clId="{3A4CDD04-A0D8-45F3-92BB-26C3781A91F2}" dt="2022-01-20T03:26:31.183" v="3466" actId="478"/>
          <ac:spMkLst>
            <pc:docMk/>
            <pc:sldMk cId="1383286400" sldId="287"/>
            <ac:spMk id="16" creationId="{D7494D8B-1C73-48BC-8344-7C8FE6E5D3CB}"/>
          </ac:spMkLst>
        </pc:spChg>
        <pc:spChg chg="del">
          <ac:chgData name="mohammad Hosseinabady" userId="6cd969f51f917c9e" providerId="LiveId" clId="{3A4CDD04-A0D8-45F3-92BB-26C3781A91F2}" dt="2022-01-20T03:26:29.440" v="3465" actId="478"/>
          <ac:spMkLst>
            <pc:docMk/>
            <pc:sldMk cId="1383286400" sldId="287"/>
            <ac:spMk id="17" creationId="{2E30952C-7E7D-48FB-B1A0-25E621C695E8}"/>
          </ac:spMkLst>
        </pc:spChg>
        <pc:spChg chg="del">
          <ac:chgData name="mohammad Hosseinabady" userId="6cd969f51f917c9e" providerId="LiveId" clId="{3A4CDD04-A0D8-45F3-92BB-26C3781A91F2}" dt="2022-01-20T03:26:29.440" v="3465" actId="478"/>
          <ac:spMkLst>
            <pc:docMk/>
            <pc:sldMk cId="1383286400" sldId="287"/>
            <ac:spMk id="19" creationId="{1A5EB241-6356-42FD-8334-5480C9F2A50C}"/>
          </ac:spMkLst>
        </pc:spChg>
        <pc:spChg chg="del">
          <ac:chgData name="mohammad Hosseinabady" userId="6cd969f51f917c9e" providerId="LiveId" clId="{3A4CDD04-A0D8-45F3-92BB-26C3781A91F2}" dt="2022-01-20T03:26:29.440" v="3465" actId="478"/>
          <ac:spMkLst>
            <pc:docMk/>
            <pc:sldMk cId="1383286400" sldId="287"/>
            <ac:spMk id="20" creationId="{38CFBE33-56EA-452F-B38A-5E78F9CD060F}"/>
          </ac:spMkLst>
        </pc:spChg>
        <pc:spChg chg="del">
          <ac:chgData name="mohammad Hosseinabady" userId="6cd969f51f917c9e" providerId="LiveId" clId="{3A4CDD04-A0D8-45F3-92BB-26C3781A91F2}" dt="2022-01-20T03:26:29.440" v="3465" actId="478"/>
          <ac:spMkLst>
            <pc:docMk/>
            <pc:sldMk cId="1383286400" sldId="287"/>
            <ac:spMk id="22" creationId="{ACE95186-A396-48E4-A616-E03ED5242EE7}"/>
          </ac:spMkLst>
        </pc:spChg>
        <pc:spChg chg="add mod">
          <ac:chgData name="mohammad Hosseinabady" userId="6cd969f51f917c9e" providerId="LiveId" clId="{3A4CDD04-A0D8-45F3-92BB-26C3781A91F2}" dt="2022-01-20T03:26:49.905" v="3477" actId="20577"/>
          <ac:spMkLst>
            <pc:docMk/>
            <pc:sldMk cId="1383286400" sldId="287"/>
            <ac:spMk id="29" creationId="{2188D103-931F-4D3F-ADF2-EC329AAE0C89}"/>
          </ac:spMkLst>
        </pc:spChg>
        <pc:spChg chg="add mod">
          <ac:chgData name="mohammad Hosseinabady" userId="6cd969f51f917c9e" providerId="LiveId" clId="{3A4CDD04-A0D8-45F3-92BB-26C3781A91F2}" dt="2022-01-20T03:27:33.594" v="3510" actId="20577"/>
          <ac:spMkLst>
            <pc:docMk/>
            <pc:sldMk cId="1383286400" sldId="287"/>
            <ac:spMk id="30" creationId="{236587BD-57C4-43CC-B670-080860A0433E}"/>
          </ac:spMkLst>
        </pc:spChg>
        <pc:grpChg chg="mod">
          <ac:chgData name="mohammad Hosseinabady" userId="6cd969f51f917c9e" providerId="LiveId" clId="{3A4CDD04-A0D8-45F3-92BB-26C3781A91F2}" dt="2022-01-20T03:25:12.467" v="3460" actId="12789"/>
          <ac:grpSpMkLst>
            <pc:docMk/>
            <pc:sldMk cId="1383286400" sldId="287"/>
            <ac:grpSpMk id="23" creationId="{F4CE1E2B-4757-4AA2-895F-218C8C84534E}"/>
          </ac:grpSpMkLst>
        </pc:grpChg>
        <pc:grpChg chg="mod">
          <ac:chgData name="mohammad Hosseinabady" userId="6cd969f51f917c9e" providerId="LiveId" clId="{3A4CDD04-A0D8-45F3-92BB-26C3781A91F2}" dt="2022-01-20T03:25:15.647" v="3461" actId="1037"/>
          <ac:grpSpMkLst>
            <pc:docMk/>
            <pc:sldMk cId="1383286400" sldId="287"/>
            <ac:grpSpMk id="24" creationId="{6D38C694-9A33-48DE-8049-D5778897FB2D}"/>
          </ac:grpSpMkLst>
        </pc:grpChg>
        <pc:cxnChg chg="del">
          <ac:chgData name="mohammad Hosseinabady" userId="6cd969f51f917c9e" providerId="LiveId" clId="{3A4CDD04-A0D8-45F3-92BB-26C3781A91F2}" dt="2022-01-20T03:26:29.440" v="3465" actId="478"/>
          <ac:cxnSpMkLst>
            <pc:docMk/>
            <pc:sldMk cId="1383286400" sldId="287"/>
            <ac:cxnSpMk id="10" creationId="{BF1674EB-F454-437B-A1D0-0BED79A85C72}"/>
          </ac:cxnSpMkLst>
        </pc:cxnChg>
        <pc:cxnChg chg="del">
          <ac:chgData name="mohammad Hosseinabady" userId="6cd969f51f917c9e" providerId="LiveId" clId="{3A4CDD04-A0D8-45F3-92BB-26C3781A91F2}" dt="2022-01-20T03:26:29.440" v="3465" actId="478"/>
          <ac:cxnSpMkLst>
            <pc:docMk/>
            <pc:sldMk cId="1383286400" sldId="287"/>
            <ac:cxnSpMk id="11" creationId="{84E007FE-B71A-4C30-A305-7DF49B6306E5}"/>
          </ac:cxnSpMkLst>
        </pc:cxnChg>
        <pc:cxnChg chg="mod">
          <ac:chgData name="mohammad Hosseinabady" userId="6cd969f51f917c9e" providerId="LiveId" clId="{3A4CDD04-A0D8-45F3-92BB-26C3781A91F2}" dt="2022-01-20T03:25:25.636" v="3464" actId="1076"/>
          <ac:cxnSpMkLst>
            <pc:docMk/>
            <pc:sldMk cId="1383286400" sldId="287"/>
            <ac:cxnSpMk id="12" creationId="{829425DD-7D6C-48EF-BB0B-7975396336BD}"/>
          </ac:cxnSpMkLst>
        </pc:cxnChg>
        <pc:cxnChg chg="mod">
          <ac:chgData name="mohammad Hosseinabady" userId="6cd969f51f917c9e" providerId="LiveId" clId="{3A4CDD04-A0D8-45F3-92BB-26C3781A91F2}" dt="2022-01-20T03:25:20.757" v="3462" actId="1076"/>
          <ac:cxnSpMkLst>
            <pc:docMk/>
            <pc:sldMk cId="1383286400" sldId="287"/>
            <ac:cxnSpMk id="13" creationId="{82901F03-0E5E-4F55-BC1F-93BC4995FDCA}"/>
          </ac:cxnSpMkLst>
        </pc:cxnChg>
        <pc:cxnChg chg="del">
          <ac:chgData name="mohammad Hosseinabady" userId="6cd969f51f917c9e" providerId="LiveId" clId="{3A4CDD04-A0D8-45F3-92BB-26C3781A91F2}" dt="2022-01-20T03:26:29.440" v="3465" actId="478"/>
          <ac:cxnSpMkLst>
            <pc:docMk/>
            <pc:sldMk cId="1383286400" sldId="287"/>
            <ac:cxnSpMk id="14" creationId="{06C1462C-3FD3-40B8-8020-81C021CF6FC8}"/>
          </ac:cxnSpMkLst>
        </pc:cxnChg>
        <pc:cxnChg chg="mod">
          <ac:chgData name="mohammad Hosseinabady" userId="6cd969f51f917c9e" providerId="LiveId" clId="{3A4CDD04-A0D8-45F3-92BB-26C3781A91F2}" dt="2022-01-20T03:25:12.467" v="3460" actId="12789"/>
          <ac:cxnSpMkLst>
            <pc:docMk/>
            <pc:sldMk cId="1383286400" sldId="287"/>
            <ac:cxnSpMk id="18" creationId="{E0C9924A-0E69-44FA-B47D-BF335AEADCFC}"/>
          </ac:cxnSpMkLst>
        </pc:cxnChg>
        <pc:cxnChg chg="del">
          <ac:chgData name="mohammad Hosseinabady" userId="6cd969f51f917c9e" providerId="LiveId" clId="{3A4CDD04-A0D8-45F3-92BB-26C3781A91F2}" dt="2022-01-20T03:26:29.440" v="3465" actId="478"/>
          <ac:cxnSpMkLst>
            <pc:docMk/>
            <pc:sldMk cId="1383286400" sldId="287"/>
            <ac:cxnSpMk id="21" creationId="{EB56028C-7277-4053-A475-9B119FA14CC3}"/>
          </ac:cxnSpMkLst>
        </pc:cxnChg>
      </pc:sldChg>
      <pc:sldChg chg="addSp delSp modSp mod modAnim">
        <pc:chgData name="mohammad Hosseinabady" userId="6cd969f51f917c9e" providerId="LiveId" clId="{3A4CDD04-A0D8-45F3-92BB-26C3781A91F2}" dt="2022-01-20T03:29:24.597" v="3537"/>
        <pc:sldMkLst>
          <pc:docMk/>
          <pc:sldMk cId="1037436713" sldId="288"/>
        </pc:sldMkLst>
        <pc:spChg chg="del">
          <ac:chgData name="mohammad Hosseinabady" userId="6cd969f51f917c9e" providerId="LiveId" clId="{3A4CDD04-A0D8-45F3-92BB-26C3781A91F2}" dt="2022-01-20T03:28:01.678" v="3517" actId="478"/>
          <ac:spMkLst>
            <pc:docMk/>
            <pc:sldMk cId="1037436713" sldId="288"/>
            <ac:spMk id="9" creationId="{3092992D-823C-4015-9F8D-897C98DBB23E}"/>
          </ac:spMkLst>
        </pc:spChg>
        <pc:spChg chg="del">
          <ac:chgData name="mohammad Hosseinabady" userId="6cd969f51f917c9e" providerId="LiveId" clId="{3A4CDD04-A0D8-45F3-92BB-26C3781A91F2}" dt="2022-01-20T03:28:01.678" v="3517" actId="478"/>
          <ac:spMkLst>
            <pc:docMk/>
            <pc:sldMk cId="1037436713" sldId="288"/>
            <ac:spMk id="15" creationId="{7EB67502-482C-4CF6-B9B8-6C6CDE8EFD75}"/>
          </ac:spMkLst>
        </pc:spChg>
        <pc:spChg chg="del">
          <ac:chgData name="mohammad Hosseinabady" userId="6cd969f51f917c9e" providerId="LiveId" clId="{3A4CDD04-A0D8-45F3-92BB-26C3781A91F2}" dt="2022-01-20T03:28:01.678" v="3517" actId="478"/>
          <ac:spMkLst>
            <pc:docMk/>
            <pc:sldMk cId="1037436713" sldId="288"/>
            <ac:spMk id="16" creationId="{D7494D8B-1C73-48BC-8344-7C8FE6E5D3CB}"/>
          </ac:spMkLst>
        </pc:spChg>
        <pc:spChg chg="del">
          <ac:chgData name="mohammad Hosseinabady" userId="6cd969f51f917c9e" providerId="LiveId" clId="{3A4CDD04-A0D8-45F3-92BB-26C3781A91F2}" dt="2022-01-20T03:28:01.678" v="3517" actId="478"/>
          <ac:spMkLst>
            <pc:docMk/>
            <pc:sldMk cId="1037436713" sldId="288"/>
            <ac:spMk id="17" creationId="{2E30952C-7E7D-48FB-B1A0-25E621C695E8}"/>
          </ac:spMkLst>
        </pc:spChg>
        <pc:spChg chg="del">
          <ac:chgData name="mohammad Hosseinabady" userId="6cd969f51f917c9e" providerId="LiveId" clId="{3A4CDD04-A0D8-45F3-92BB-26C3781A91F2}" dt="2022-01-20T03:28:01.678" v="3517" actId="478"/>
          <ac:spMkLst>
            <pc:docMk/>
            <pc:sldMk cId="1037436713" sldId="288"/>
            <ac:spMk id="19" creationId="{1A5EB241-6356-42FD-8334-5480C9F2A50C}"/>
          </ac:spMkLst>
        </pc:spChg>
        <pc:spChg chg="del">
          <ac:chgData name="mohammad Hosseinabady" userId="6cd969f51f917c9e" providerId="LiveId" clId="{3A4CDD04-A0D8-45F3-92BB-26C3781A91F2}" dt="2022-01-20T03:28:01.678" v="3517" actId="478"/>
          <ac:spMkLst>
            <pc:docMk/>
            <pc:sldMk cId="1037436713" sldId="288"/>
            <ac:spMk id="20" creationId="{38CFBE33-56EA-452F-B38A-5E78F9CD060F}"/>
          </ac:spMkLst>
        </pc:spChg>
        <pc:spChg chg="del">
          <ac:chgData name="mohammad Hosseinabady" userId="6cd969f51f917c9e" providerId="LiveId" clId="{3A4CDD04-A0D8-45F3-92BB-26C3781A91F2}" dt="2022-01-20T03:28:01.678" v="3517" actId="478"/>
          <ac:spMkLst>
            <pc:docMk/>
            <pc:sldMk cId="1037436713" sldId="288"/>
            <ac:spMk id="22" creationId="{ACE95186-A396-48E4-A616-E03ED5242EE7}"/>
          </ac:spMkLst>
        </pc:spChg>
        <pc:spChg chg="add mod">
          <ac:chgData name="mohammad Hosseinabady" userId="6cd969f51f917c9e" providerId="LiveId" clId="{3A4CDD04-A0D8-45F3-92BB-26C3781A91F2}" dt="2022-01-20T03:28:11.590" v="3519" actId="1076"/>
          <ac:spMkLst>
            <pc:docMk/>
            <pc:sldMk cId="1037436713" sldId="288"/>
            <ac:spMk id="29" creationId="{CF16F314-1B44-4BA2-A9B9-1005A3083861}"/>
          </ac:spMkLst>
        </pc:spChg>
        <pc:spChg chg="add mod">
          <ac:chgData name="mohammad Hosseinabady" userId="6cd969f51f917c9e" providerId="LiveId" clId="{3A4CDD04-A0D8-45F3-92BB-26C3781A91F2}" dt="2022-01-20T03:28:13.572" v="3520" actId="1076"/>
          <ac:spMkLst>
            <pc:docMk/>
            <pc:sldMk cId="1037436713" sldId="288"/>
            <ac:spMk id="30" creationId="{7B963095-7F32-4EC8-9031-BF9217494FF1}"/>
          </ac:spMkLst>
        </pc:spChg>
        <pc:spChg chg="add mod">
          <ac:chgData name="mohammad Hosseinabady" userId="6cd969f51f917c9e" providerId="LiveId" clId="{3A4CDD04-A0D8-45F3-92BB-26C3781A91F2}" dt="2022-01-20T03:28:38.631" v="3527" actId="6549"/>
          <ac:spMkLst>
            <pc:docMk/>
            <pc:sldMk cId="1037436713" sldId="288"/>
            <ac:spMk id="31" creationId="{91639415-19F9-4510-B11A-93EF0680472A}"/>
          </ac:spMkLst>
        </pc:spChg>
        <pc:grpChg chg="mod">
          <ac:chgData name="mohammad Hosseinabady" userId="6cd969f51f917c9e" providerId="LiveId" clId="{3A4CDD04-A0D8-45F3-92BB-26C3781A91F2}" dt="2022-01-20T03:27:44.485" v="3512" actId="688"/>
          <ac:grpSpMkLst>
            <pc:docMk/>
            <pc:sldMk cId="1037436713" sldId="288"/>
            <ac:grpSpMk id="23" creationId="{F4CE1E2B-4757-4AA2-895F-218C8C84534E}"/>
          </ac:grpSpMkLst>
        </pc:grpChg>
        <pc:grpChg chg="mod">
          <ac:chgData name="mohammad Hosseinabady" userId="6cd969f51f917c9e" providerId="LiveId" clId="{3A4CDD04-A0D8-45F3-92BB-26C3781A91F2}" dt="2022-01-20T03:27:49.604" v="3514" actId="1076"/>
          <ac:grpSpMkLst>
            <pc:docMk/>
            <pc:sldMk cId="1037436713" sldId="288"/>
            <ac:grpSpMk id="24" creationId="{6D38C694-9A33-48DE-8049-D5778897FB2D}"/>
          </ac:grpSpMkLst>
        </pc:grpChg>
        <pc:cxnChg chg="mod">
          <ac:chgData name="mohammad Hosseinabady" userId="6cd969f51f917c9e" providerId="LiveId" clId="{3A4CDD04-A0D8-45F3-92BB-26C3781A91F2}" dt="2022-01-20T03:27:59.100" v="3516" actId="1076"/>
          <ac:cxnSpMkLst>
            <pc:docMk/>
            <pc:sldMk cId="1037436713" sldId="288"/>
            <ac:cxnSpMk id="10" creationId="{BF1674EB-F454-437B-A1D0-0BED79A85C72}"/>
          </ac:cxnSpMkLst>
        </pc:cxnChg>
        <pc:cxnChg chg="del">
          <ac:chgData name="mohammad Hosseinabady" userId="6cd969f51f917c9e" providerId="LiveId" clId="{3A4CDD04-A0D8-45F3-92BB-26C3781A91F2}" dt="2022-01-20T03:28:01.678" v="3517" actId="478"/>
          <ac:cxnSpMkLst>
            <pc:docMk/>
            <pc:sldMk cId="1037436713" sldId="288"/>
            <ac:cxnSpMk id="11" creationId="{84E007FE-B71A-4C30-A305-7DF49B6306E5}"/>
          </ac:cxnSpMkLst>
        </pc:cxnChg>
        <pc:cxnChg chg="del">
          <ac:chgData name="mohammad Hosseinabady" userId="6cd969f51f917c9e" providerId="LiveId" clId="{3A4CDD04-A0D8-45F3-92BB-26C3781A91F2}" dt="2022-01-20T03:28:01.678" v="3517" actId="478"/>
          <ac:cxnSpMkLst>
            <pc:docMk/>
            <pc:sldMk cId="1037436713" sldId="288"/>
            <ac:cxnSpMk id="12" creationId="{829425DD-7D6C-48EF-BB0B-7975396336BD}"/>
          </ac:cxnSpMkLst>
        </pc:cxnChg>
        <pc:cxnChg chg="del mod">
          <ac:chgData name="mohammad Hosseinabady" userId="6cd969f51f917c9e" providerId="LiveId" clId="{3A4CDD04-A0D8-45F3-92BB-26C3781A91F2}" dt="2022-01-20T03:28:01.678" v="3517" actId="478"/>
          <ac:cxnSpMkLst>
            <pc:docMk/>
            <pc:sldMk cId="1037436713" sldId="288"/>
            <ac:cxnSpMk id="13" creationId="{82901F03-0E5E-4F55-BC1F-93BC4995FDCA}"/>
          </ac:cxnSpMkLst>
        </pc:cxnChg>
        <pc:cxnChg chg="del">
          <ac:chgData name="mohammad Hosseinabady" userId="6cd969f51f917c9e" providerId="LiveId" clId="{3A4CDD04-A0D8-45F3-92BB-26C3781A91F2}" dt="2022-01-20T03:28:01.678" v="3517" actId="478"/>
          <ac:cxnSpMkLst>
            <pc:docMk/>
            <pc:sldMk cId="1037436713" sldId="288"/>
            <ac:cxnSpMk id="14" creationId="{06C1462C-3FD3-40B8-8020-81C021CF6FC8}"/>
          </ac:cxnSpMkLst>
        </pc:cxnChg>
        <pc:cxnChg chg="mod">
          <ac:chgData name="mohammad Hosseinabady" userId="6cd969f51f917c9e" providerId="LiveId" clId="{3A4CDD04-A0D8-45F3-92BB-26C3781A91F2}" dt="2022-01-20T03:27:54.862" v="3515" actId="1076"/>
          <ac:cxnSpMkLst>
            <pc:docMk/>
            <pc:sldMk cId="1037436713" sldId="288"/>
            <ac:cxnSpMk id="18" creationId="{E0C9924A-0E69-44FA-B47D-BF335AEADCFC}"/>
          </ac:cxnSpMkLst>
        </pc:cxnChg>
        <pc:cxnChg chg="del">
          <ac:chgData name="mohammad Hosseinabady" userId="6cd969f51f917c9e" providerId="LiveId" clId="{3A4CDD04-A0D8-45F3-92BB-26C3781A91F2}" dt="2022-01-20T03:28:01.678" v="3517" actId="478"/>
          <ac:cxnSpMkLst>
            <pc:docMk/>
            <pc:sldMk cId="1037436713" sldId="288"/>
            <ac:cxnSpMk id="21" creationId="{EB56028C-7277-4053-A475-9B119FA14CC3}"/>
          </ac:cxnSpMkLst>
        </pc:cxnChg>
      </pc:sldChg>
      <pc:sldChg chg="modAnim">
        <pc:chgData name="mohammad Hosseinabady" userId="6cd969f51f917c9e" providerId="LiveId" clId="{3A4CDD04-A0D8-45F3-92BB-26C3781A91F2}" dt="2022-01-20T03:29:12.812" v="3535"/>
        <pc:sldMkLst>
          <pc:docMk/>
          <pc:sldMk cId="2191228463" sldId="289"/>
        </pc:sldMkLst>
      </pc:sldChg>
      <pc:sldChg chg="modAnim">
        <pc:chgData name="mohammad Hosseinabady" userId="6cd969f51f917c9e" providerId="LiveId" clId="{3A4CDD04-A0D8-45F3-92BB-26C3781A91F2}" dt="2022-01-20T03:30:08.186" v="3546"/>
        <pc:sldMkLst>
          <pc:docMk/>
          <pc:sldMk cId="1751661151" sldId="290"/>
        </pc:sldMkLst>
      </pc:sldChg>
      <pc:sldChg chg="modAnim">
        <pc:chgData name="mohammad Hosseinabady" userId="6cd969f51f917c9e" providerId="LiveId" clId="{3A4CDD04-A0D8-45F3-92BB-26C3781A91F2}" dt="2022-01-20T03:30:18.649" v="3549"/>
        <pc:sldMkLst>
          <pc:docMk/>
          <pc:sldMk cId="3681922788" sldId="291"/>
        </pc:sldMkLst>
      </pc:sldChg>
      <pc:sldChg chg="addSp modSp mod modAnim">
        <pc:chgData name="mohammad Hosseinabady" userId="6cd969f51f917c9e" providerId="LiveId" clId="{3A4CDD04-A0D8-45F3-92BB-26C3781A91F2}" dt="2022-01-20T03:34:02.022" v="3642" actId="20577"/>
        <pc:sldMkLst>
          <pc:docMk/>
          <pc:sldMk cId="1772656588" sldId="292"/>
        </pc:sldMkLst>
        <pc:spChg chg="add mod">
          <ac:chgData name="mohammad Hosseinabady" userId="6cd969f51f917c9e" providerId="LiveId" clId="{3A4CDD04-A0D8-45F3-92BB-26C3781A91F2}" dt="2022-01-20T03:32:15.725" v="3580" actId="1076"/>
          <ac:spMkLst>
            <pc:docMk/>
            <pc:sldMk cId="1772656588" sldId="292"/>
            <ac:spMk id="8" creationId="{C01429EA-0C6B-473B-8646-D98AD1405D21}"/>
          </ac:spMkLst>
        </pc:spChg>
        <pc:spChg chg="add mod">
          <ac:chgData name="mohammad Hosseinabady" userId="6cd969f51f917c9e" providerId="LiveId" clId="{3A4CDD04-A0D8-45F3-92BB-26C3781A91F2}" dt="2022-01-20T03:32:15.725" v="3580" actId="1076"/>
          <ac:spMkLst>
            <pc:docMk/>
            <pc:sldMk cId="1772656588" sldId="292"/>
            <ac:spMk id="17" creationId="{7835A45F-E082-4B80-9DFE-F5C62FEF7D09}"/>
          </ac:spMkLst>
        </pc:spChg>
        <pc:spChg chg="add mod">
          <ac:chgData name="mohammad Hosseinabady" userId="6cd969f51f917c9e" providerId="LiveId" clId="{3A4CDD04-A0D8-45F3-92BB-26C3781A91F2}" dt="2022-01-20T03:32:15.725" v="3580" actId="1076"/>
          <ac:spMkLst>
            <pc:docMk/>
            <pc:sldMk cId="1772656588" sldId="292"/>
            <ac:spMk id="22" creationId="{30799C39-A964-4C17-ADCA-508EEF6FD0C6}"/>
          </ac:spMkLst>
        </pc:spChg>
        <pc:spChg chg="add mod">
          <ac:chgData name="mohammad Hosseinabady" userId="6cd969f51f917c9e" providerId="LiveId" clId="{3A4CDD04-A0D8-45F3-92BB-26C3781A91F2}" dt="2022-01-20T03:32:15.725" v="3580" actId="1076"/>
          <ac:spMkLst>
            <pc:docMk/>
            <pc:sldMk cId="1772656588" sldId="292"/>
            <ac:spMk id="23" creationId="{E29FB08B-2189-4F25-BD24-BBA1DF065F49}"/>
          </ac:spMkLst>
        </pc:spChg>
        <pc:spChg chg="add mod">
          <ac:chgData name="mohammad Hosseinabady" userId="6cd969f51f917c9e" providerId="LiveId" clId="{3A4CDD04-A0D8-45F3-92BB-26C3781A91F2}" dt="2022-01-20T03:32:32.112" v="3588" actId="1076"/>
          <ac:spMkLst>
            <pc:docMk/>
            <pc:sldMk cId="1772656588" sldId="292"/>
            <ac:spMk id="26" creationId="{54DD5B90-D19D-476C-AFA1-6AE314D2F228}"/>
          </ac:spMkLst>
        </pc:spChg>
        <pc:spChg chg="add mod">
          <ac:chgData name="mohammad Hosseinabady" userId="6cd969f51f917c9e" providerId="LiveId" clId="{3A4CDD04-A0D8-45F3-92BB-26C3781A91F2}" dt="2022-01-20T03:34:02.022" v="3642" actId="20577"/>
          <ac:spMkLst>
            <pc:docMk/>
            <pc:sldMk cId="1772656588" sldId="292"/>
            <ac:spMk id="27" creationId="{5E901D52-FB59-42C1-8671-7E7B3AE12186}"/>
          </ac:spMkLst>
        </pc:spChg>
        <pc:grpChg chg="add mod">
          <ac:chgData name="mohammad Hosseinabady" userId="6cd969f51f917c9e" providerId="LiveId" clId="{3A4CDD04-A0D8-45F3-92BB-26C3781A91F2}" dt="2022-01-20T03:32:15.725" v="3580" actId="1076"/>
          <ac:grpSpMkLst>
            <pc:docMk/>
            <pc:sldMk cId="1772656588" sldId="292"/>
            <ac:grpSpMk id="3" creationId="{E2E42E3E-3394-489B-9586-6989274F71FF}"/>
          </ac:grpSpMkLst>
        </pc:grpChg>
        <pc:grpChg chg="add mod">
          <ac:chgData name="mohammad Hosseinabady" userId="6cd969f51f917c9e" providerId="LiveId" clId="{3A4CDD04-A0D8-45F3-92BB-26C3781A91F2}" dt="2022-01-20T03:32:15.725" v="3580" actId="1076"/>
          <ac:grpSpMkLst>
            <pc:docMk/>
            <pc:sldMk cId="1772656588" sldId="292"/>
            <ac:grpSpMk id="12" creationId="{25DA3F42-7B78-4EE9-81B7-50C561D1A9A6}"/>
          </ac:grpSpMkLst>
        </pc:grpChg>
        <pc:cxnChg chg="mod">
          <ac:chgData name="mohammad Hosseinabady" userId="6cd969f51f917c9e" providerId="LiveId" clId="{3A4CDD04-A0D8-45F3-92BB-26C3781A91F2}" dt="2022-01-20T03:31:06.854" v="3550"/>
          <ac:cxnSpMkLst>
            <pc:docMk/>
            <pc:sldMk cId="1772656588" sldId="292"/>
            <ac:cxnSpMk id="4" creationId="{477479FD-2392-4D8D-8C73-77B4A0BCAB5A}"/>
          </ac:cxnSpMkLst>
        </pc:cxnChg>
        <pc:cxnChg chg="mod">
          <ac:chgData name="mohammad Hosseinabady" userId="6cd969f51f917c9e" providerId="LiveId" clId="{3A4CDD04-A0D8-45F3-92BB-26C3781A91F2}" dt="2022-01-20T03:31:06.854" v="3550"/>
          <ac:cxnSpMkLst>
            <pc:docMk/>
            <pc:sldMk cId="1772656588" sldId="292"/>
            <ac:cxnSpMk id="5" creationId="{8734B617-14C4-49EF-8255-3071A22E9CFD}"/>
          </ac:cxnSpMkLst>
        </pc:cxnChg>
        <pc:cxnChg chg="mod">
          <ac:chgData name="mohammad Hosseinabady" userId="6cd969f51f917c9e" providerId="LiveId" clId="{3A4CDD04-A0D8-45F3-92BB-26C3781A91F2}" dt="2022-01-20T03:31:06.854" v="3550"/>
          <ac:cxnSpMkLst>
            <pc:docMk/>
            <pc:sldMk cId="1772656588" sldId="292"/>
            <ac:cxnSpMk id="6" creationId="{BBA260DA-E575-4C49-BC40-71EE23B66C85}"/>
          </ac:cxnSpMkLst>
        </pc:cxnChg>
        <pc:cxnChg chg="mod">
          <ac:chgData name="mohammad Hosseinabady" userId="6cd969f51f917c9e" providerId="LiveId" clId="{3A4CDD04-A0D8-45F3-92BB-26C3781A91F2}" dt="2022-01-20T03:31:06.854" v="3550"/>
          <ac:cxnSpMkLst>
            <pc:docMk/>
            <pc:sldMk cId="1772656588" sldId="292"/>
            <ac:cxnSpMk id="7" creationId="{6897FF53-70B1-4B14-8F88-3B38515D47B7}"/>
          </ac:cxnSpMkLst>
        </pc:cxnChg>
        <pc:cxnChg chg="add mod">
          <ac:chgData name="mohammad Hosseinabady" userId="6cd969f51f917c9e" providerId="LiveId" clId="{3A4CDD04-A0D8-45F3-92BB-26C3781A91F2}" dt="2022-01-20T03:32:15.725" v="3580" actId="1076"/>
          <ac:cxnSpMkLst>
            <pc:docMk/>
            <pc:sldMk cId="1772656588" sldId="292"/>
            <ac:cxnSpMk id="9" creationId="{A383DAC2-A731-47C0-8972-A64ABA1A26BD}"/>
          </ac:cxnSpMkLst>
        </pc:cxnChg>
        <pc:cxnChg chg="add mod">
          <ac:chgData name="mohammad Hosseinabady" userId="6cd969f51f917c9e" providerId="LiveId" clId="{3A4CDD04-A0D8-45F3-92BB-26C3781A91F2}" dt="2022-01-20T03:32:15.725" v="3580" actId="1076"/>
          <ac:cxnSpMkLst>
            <pc:docMk/>
            <pc:sldMk cId="1772656588" sldId="292"/>
            <ac:cxnSpMk id="10" creationId="{49489135-74C4-44B2-831E-29F7D122BF4E}"/>
          </ac:cxnSpMkLst>
        </pc:cxnChg>
        <pc:cxnChg chg="add mod">
          <ac:chgData name="mohammad Hosseinabady" userId="6cd969f51f917c9e" providerId="LiveId" clId="{3A4CDD04-A0D8-45F3-92BB-26C3781A91F2}" dt="2022-01-20T03:32:15.725" v="3580" actId="1076"/>
          <ac:cxnSpMkLst>
            <pc:docMk/>
            <pc:sldMk cId="1772656588" sldId="292"/>
            <ac:cxnSpMk id="11" creationId="{35D4E43B-1A73-4DB7-B017-6EC9145692E6}"/>
          </ac:cxnSpMkLst>
        </pc:cxnChg>
        <pc:cxnChg chg="mod">
          <ac:chgData name="mohammad Hosseinabady" userId="6cd969f51f917c9e" providerId="LiveId" clId="{3A4CDD04-A0D8-45F3-92BB-26C3781A91F2}" dt="2022-01-20T03:31:06.854" v="3550"/>
          <ac:cxnSpMkLst>
            <pc:docMk/>
            <pc:sldMk cId="1772656588" sldId="292"/>
            <ac:cxnSpMk id="13" creationId="{7D221EE1-EF6D-49BD-B6D2-69F8A770B41A}"/>
          </ac:cxnSpMkLst>
        </pc:cxnChg>
        <pc:cxnChg chg="mod">
          <ac:chgData name="mohammad Hosseinabady" userId="6cd969f51f917c9e" providerId="LiveId" clId="{3A4CDD04-A0D8-45F3-92BB-26C3781A91F2}" dt="2022-01-20T03:31:06.854" v="3550"/>
          <ac:cxnSpMkLst>
            <pc:docMk/>
            <pc:sldMk cId="1772656588" sldId="292"/>
            <ac:cxnSpMk id="14" creationId="{E24A52DF-0E11-49A0-9FD4-E38122CC551C}"/>
          </ac:cxnSpMkLst>
        </pc:cxnChg>
        <pc:cxnChg chg="mod">
          <ac:chgData name="mohammad Hosseinabady" userId="6cd969f51f917c9e" providerId="LiveId" clId="{3A4CDD04-A0D8-45F3-92BB-26C3781A91F2}" dt="2022-01-20T03:31:06.854" v="3550"/>
          <ac:cxnSpMkLst>
            <pc:docMk/>
            <pc:sldMk cId="1772656588" sldId="292"/>
            <ac:cxnSpMk id="15" creationId="{115F2933-28FF-4A94-9DCB-9318F5FCFC25}"/>
          </ac:cxnSpMkLst>
        </pc:cxnChg>
        <pc:cxnChg chg="mod">
          <ac:chgData name="mohammad Hosseinabady" userId="6cd969f51f917c9e" providerId="LiveId" clId="{3A4CDD04-A0D8-45F3-92BB-26C3781A91F2}" dt="2022-01-20T03:31:06.854" v="3550"/>
          <ac:cxnSpMkLst>
            <pc:docMk/>
            <pc:sldMk cId="1772656588" sldId="292"/>
            <ac:cxnSpMk id="16" creationId="{D1E47E79-D99A-4F58-A34A-8927C0C6BAB1}"/>
          </ac:cxnSpMkLst>
        </pc:cxnChg>
        <pc:cxnChg chg="add mod">
          <ac:chgData name="mohammad Hosseinabady" userId="6cd969f51f917c9e" providerId="LiveId" clId="{3A4CDD04-A0D8-45F3-92BB-26C3781A91F2}" dt="2022-01-20T03:32:15.725" v="3580" actId="1076"/>
          <ac:cxnSpMkLst>
            <pc:docMk/>
            <pc:sldMk cId="1772656588" sldId="292"/>
            <ac:cxnSpMk id="18" creationId="{EA77B06F-3380-4116-A832-792414129C79}"/>
          </ac:cxnSpMkLst>
        </pc:cxnChg>
        <pc:cxnChg chg="add mod">
          <ac:chgData name="mohammad Hosseinabady" userId="6cd969f51f917c9e" providerId="LiveId" clId="{3A4CDD04-A0D8-45F3-92BB-26C3781A91F2}" dt="2022-01-20T03:32:15.725" v="3580" actId="1076"/>
          <ac:cxnSpMkLst>
            <pc:docMk/>
            <pc:sldMk cId="1772656588" sldId="292"/>
            <ac:cxnSpMk id="19" creationId="{E98771BA-C248-4BE2-9A4D-A867001C1BC0}"/>
          </ac:cxnSpMkLst>
        </pc:cxnChg>
        <pc:cxnChg chg="add mod">
          <ac:chgData name="mohammad Hosseinabady" userId="6cd969f51f917c9e" providerId="LiveId" clId="{3A4CDD04-A0D8-45F3-92BB-26C3781A91F2}" dt="2022-01-20T03:32:15.725" v="3580" actId="1076"/>
          <ac:cxnSpMkLst>
            <pc:docMk/>
            <pc:sldMk cId="1772656588" sldId="292"/>
            <ac:cxnSpMk id="20" creationId="{594110A4-D6A3-4077-8683-902BF7B05042}"/>
          </ac:cxnSpMkLst>
        </pc:cxnChg>
        <pc:cxnChg chg="add mod">
          <ac:chgData name="mohammad Hosseinabady" userId="6cd969f51f917c9e" providerId="LiveId" clId="{3A4CDD04-A0D8-45F3-92BB-26C3781A91F2}" dt="2022-01-20T03:32:15.725" v="3580" actId="1076"/>
          <ac:cxnSpMkLst>
            <pc:docMk/>
            <pc:sldMk cId="1772656588" sldId="292"/>
            <ac:cxnSpMk id="24" creationId="{971D2AEB-3897-42EA-8294-F3E61F2AEAB4}"/>
          </ac:cxnSpMkLst>
        </pc:cxnChg>
      </pc:sldChg>
      <pc:sldChg chg="addSp modSp mod">
        <pc:chgData name="mohammad Hosseinabady" userId="6cd969f51f917c9e" providerId="LiveId" clId="{3A4CDD04-A0D8-45F3-92BB-26C3781A91F2}" dt="2022-01-20T03:36:27.431" v="3700" actId="1076"/>
        <pc:sldMkLst>
          <pc:docMk/>
          <pc:sldMk cId="226873536" sldId="293"/>
        </pc:sldMkLst>
        <pc:spChg chg="add mod">
          <ac:chgData name="mohammad Hosseinabady" userId="6cd969f51f917c9e" providerId="LiveId" clId="{3A4CDD04-A0D8-45F3-92BB-26C3781A91F2}" dt="2022-01-20T03:34:41.502" v="3647" actId="6549"/>
          <ac:spMkLst>
            <pc:docMk/>
            <pc:sldMk cId="226873536" sldId="293"/>
            <ac:spMk id="6" creationId="{AAAA160D-AD5F-430D-9CED-5EF365FC2FDB}"/>
          </ac:spMkLst>
        </pc:spChg>
        <pc:spChg chg="add mod">
          <ac:chgData name="mohammad Hosseinabady" userId="6cd969f51f917c9e" providerId="LiveId" clId="{3A4CDD04-A0D8-45F3-92BB-26C3781A91F2}" dt="2022-01-20T03:36:27.431" v="3700" actId="1076"/>
          <ac:spMkLst>
            <pc:docMk/>
            <pc:sldMk cId="226873536" sldId="293"/>
            <ac:spMk id="7" creationId="{93BEBC56-33C9-4562-A1C2-8AF3500A5A98}"/>
          </ac:spMkLst>
        </pc:spChg>
        <pc:picChg chg="add mod">
          <ac:chgData name="mohammad Hosseinabady" userId="6cd969f51f917c9e" providerId="LiveId" clId="{3A4CDD04-A0D8-45F3-92BB-26C3781A91F2}" dt="2022-01-20T03:34:45.172" v="3648" actId="1076"/>
          <ac:picMkLst>
            <pc:docMk/>
            <pc:sldMk cId="226873536" sldId="293"/>
            <ac:picMk id="4" creationId="{0AE3393A-86FF-4A8B-AB27-6223EE9ACCA7}"/>
          </ac:picMkLst>
        </pc:picChg>
      </pc:sldChg>
      <pc:sldChg chg="del">
        <pc:chgData name="mohammad Hosseinabady" userId="6cd969f51f917c9e" providerId="LiveId" clId="{3A4CDD04-A0D8-45F3-92BB-26C3781A91F2}" dt="2022-01-20T03:36:33.313" v="3701" actId="47"/>
        <pc:sldMkLst>
          <pc:docMk/>
          <pc:sldMk cId="233062475" sldId="294"/>
        </pc:sldMkLst>
      </pc:sldChg>
      <pc:sldChg chg="del">
        <pc:chgData name="mohammad Hosseinabady" userId="6cd969f51f917c9e" providerId="LiveId" clId="{3A4CDD04-A0D8-45F3-92BB-26C3781A91F2}" dt="2022-01-20T03:36:36.762" v="3702" actId="47"/>
        <pc:sldMkLst>
          <pc:docMk/>
          <pc:sldMk cId="674923440" sldId="295"/>
        </pc:sldMkLst>
      </pc:sldChg>
      <pc:sldChg chg="addSp delSp modSp new mod modAnim">
        <pc:chgData name="mohammad Hosseinabady" userId="6cd969f51f917c9e" providerId="LiveId" clId="{3A4CDD04-A0D8-45F3-92BB-26C3781A91F2}" dt="2022-01-20T03:19:04.203" v="3420"/>
        <pc:sldMkLst>
          <pc:docMk/>
          <pc:sldMk cId="80998091" sldId="296"/>
        </pc:sldMkLst>
        <pc:spChg chg="mod">
          <ac:chgData name="mohammad Hosseinabady" userId="6cd969f51f917c9e" providerId="LiveId" clId="{3A4CDD04-A0D8-45F3-92BB-26C3781A91F2}" dt="2022-01-20T01:16:38.277" v="2725" actId="5793"/>
          <ac:spMkLst>
            <pc:docMk/>
            <pc:sldMk cId="80998091" sldId="296"/>
            <ac:spMk id="2" creationId="{07A29FFD-86E7-4127-B7C9-4BC54F669E5E}"/>
          </ac:spMkLst>
        </pc:spChg>
        <pc:spChg chg="del">
          <ac:chgData name="mohammad Hosseinabady" userId="6cd969f51f917c9e" providerId="LiveId" clId="{3A4CDD04-A0D8-45F3-92BB-26C3781A91F2}" dt="2022-01-20T01:12:01.831" v="2613" actId="22"/>
          <ac:spMkLst>
            <pc:docMk/>
            <pc:sldMk cId="80998091" sldId="296"/>
            <ac:spMk id="3" creationId="{7F36A42D-CE49-4D3E-BA02-0471C4E3F44B}"/>
          </ac:spMkLst>
        </pc:spChg>
        <pc:spChg chg="add mod">
          <ac:chgData name="mohammad Hosseinabady" userId="6cd969f51f917c9e" providerId="LiveId" clId="{3A4CDD04-A0D8-45F3-92BB-26C3781A91F2}" dt="2022-01-20T01:12:30.347" v="2618"/>
          <ac:spMkLst>
            <pc:docMk/>
            <pc:sldMk cId="80998091" sldId="296"/>
            <ac:spMk id="7" creationId="{0087E01C-0B4F-4A67-A613-4D6AA0E7E76A}"/>
          </ac:spMkLst>
        </pc:spChg>
        <pc:spChg chg="add mod">
          <ac:chgData name="mohammad Hosseinabady" userId="6cd969f51f917c9e" providerId="LiveId" clId="{3A4CDD04-A0D8-45F3-92BB-26C3781A91F2}" dt="2022-01-20T01:12:36.548" v="2621" actId="1076"/>
          <ac:spMkLst>
            <pc:docMk/>
            <pc:sldMk cId="80998091" sldId="296"/>
            <ac:spMk id="9" creationId="{12586DF7-8535-4E44-AE3C-42D9D5899E33}"/>
          </ac:spMkLst>
        </pc:spChg>
        <pc:spChg chg="add mod">
          <ac:chgData name="mohammad Hosseinabady" userId="6cd969f51f917c9e" providerId="LiveId" clId="{3A4CDD04-A0D8-45F3-92BB-26C3781A91F2}" dt="2022-01-20T01:13:56.010" v="2644" actId="1076"/>
          <ac:spMkLst>
            <pc:docMk/>
            <pc:sldMk cId="80998091" sldId="296"/>
            <ac:spMk id="15" creationId="{AD41CF3D-83F5-43F5-85BF-47EC20ABBD11}"/>
          </ac:spMkLst>
        </pc:spChg>
        <pc:spChg chg="add mod">
          <ac:chgData name="mohammad Hosseinabady" userId="6cd969f51f917c9e" providerId="LiveId" clId="{3A4CDD04-A0D8-45F3-92BB-26C3781A91F2}" dt="2022-01-20T01:14:07.627" v="2665" actId="1076"/>
          <ac:spMkLst>
            <pc:docMk/>
            <pc:sldMk cId="80998091" sldId="296"/>
            <ac:spMk id="16" creationId="{1D4DD919-9187-4CD7-88DA-9ADDEC65AAD8}"/>
          </ac:spMkLst>
        </pc:spChg>
        <pc:spChg chg="add mod">
          <ac:chgData name="mohammad Hosseinabady" userId="6cd969f51f917c9e" providerId="LiveId" clId="{3A4CDD04-A0D8-45F3-92BB-26C3781A91F2}" dt="2022-01-20T01:15:29.019" v="2685" actId="1076"/>
          <ac:spMkLst>
            <pc:docMk/>
            <pc:sldMk cId="80998091" sldId="296"/>
            <ac:spMk id="23" creationId="{67AE8DD7-71C7-4185-8982-4B547809DF19}"/>
          </ac:spMkLst>
        </pc:spChg>
        <pc:spChg chg="add mod">
          <ac:chgData name="mohammad Hosseinabady" userId="6cd969f51f917c9e" providerId="LiveId" clId="{3A4CDD04-A0D8-45F3-92BB-26C3781A91F2}" dt="2022-01-20T01:15:44.355" v="2694" actId="20577"/>
          <ac:spMkLst>
            <pc:docMk/>
            <pc:sldMk cId="80998091" sldId="296"/>
            <ac:spMk id="24" creationId="{C8A41CF3-600E-432F-91D7-8C7A64A3C507}"/>
          </ac:spMkLst>
        </pc:spChg>
        <pc:picChg chg="add mod ord modCrop">
          <ac:chgData name="mohammad Hosseinabady" userId="6cd969f51f917c9e" providerId="LiveId" clId="{3A4CDD04-A0D8-45F3-92BB-26C3781A91F2}" dt="2022-01-20T03:18:42.991" v="3418" actId="1076"/>
          <ac:picMkLst>
            <pc:docMk/>
            <pc:sldMk cId="80998091" sldId="296"/>
            <ac:picMk id="5" creationId="{6B9B65E2-04F7-4F46-B4A9-396DE38C61E5}"/>
          </ac:picMkLst>
        </pc:picChg>
        <pc:cxnChg chg="add mod">
          <ac:chgData name="mohammad Hosseinabady" userId="6cd969f51f917c9e" providerId="LiveId" clId="{3A4CDD04-A0D8-45F3-92BB-26C3781A91F2}" dt="2022-01-20T01:13:09.627" v="2628" actId="1036"/>
          <ac:cxnSpMkLst>
            <pc:docMk/>
            <pc:sldMk cId="80998091" sldId="296"/>
            <ac:cxnSpMk id="11" creationId="{8E71682A-C0E5-4789-84C6-2EA214914E68}"/>
          </ac:cxnSpMkLst>
        </pc:cxnChg>
        <pc:cxnChg chg="add mod">
          <ac:chgData name="mohammad Hosseinabady" userId="6cd969f51f917c9e" providerId="LiveId" clId="{3A4CDD04-A0D8-45F3-92BB-26C3781A91F2}" dt="2022-01-20T01:13:38.067" v="2633" actId="1076"/>
          <ac:cxnSpMkLst>
            <pc:docMk/>
            <pc:sldMk cId="80998091" sldId="296"/>
            <ac:cxnSpMk id="12" creationId="{F4703CE0-3A26-4275-97FE-E5F8264910FE}"/>
          </ac:cxnSpMkLst>
        </pc:cxnChg>
        <pc:cxnChg chg="add mod">
          <ac:chgData name="mohammad Hosseinabady" userId="6cd969f51f917c9e" providerId="LiveId" clId="{3A4CDD04-A0D8-45F3-92BB-26C3781A91F2}" dt="2022-01-20T01:15:10.079" v="2673"/>
          <ac:cxnSpMkLst>
            <pc:docMk/>
            <pc:sldMk cId="80998091" sldId="296"/>
            <ac:cxnSpMk id="18" creationId="{EC185532-F827-450C-BA51-1C40352732A5}"/>
          </ac:cxnSpMkLst>
        </pc:cxnChg>
        <pc:cxnChg chg="add mod">
          <ac:chgData name="mohammad Hosseinabady" userId="6cd969f51f917c9e" providerId="LiveId" clId="{3A4CDD04-A0D8-45F3-92BB-26C3781A91F2}" dt="2022-01-20T01:15:15.606" v="2674" actId="208"/>
          <ac:cxnSpMkLst>
            <pc:docMk/>
            <pc:sldMk cId="80998091" sldId="296"/>
            <ac:cxnSpMk id="20" creationId="{92E1FC82-9463-4216-93A7-5A0235C55147}"/>
          </ac:cxnSpMkLst>
        </pc:cxnChg>
        <pc:cxnChg chg="add mod">
          <ac:chgData name="mohammad Hosseinabady" userId="6cd969f51f917c9e" providerId="LiveId" clId="{3A4CDD04-A0D8-45F3-92BB-26C3781A91F2}" dt="2022-01-20T01:15:15.606" v="2674" actId="208"/>
          <ac:cxnSpMkLst>
            <pc:docMk/>
            <pc:sldMk cId="80998091" sldId="296"/>
            <ac:cxnSpMk id="21" creationId="{6BB238C2-3767-4AEC-8A6D-C9CB5CF226E4}"/>
          </ac:cxnSpMkLst>
        </pc:cxnChg>
      </pc:sldChg>
      <pc:sldChg chg="addSp delSp modSp add mod">
        <pc:chgData name="mohammad Hosseinabady" userId="6cd969f51f917c9e" providerId="LiveId" clId="{3A4CDD04-A0D8-45F3-92BB-26C3781A91F2}" dt="2022-01-20T01:19:16.196" v="2756" actId="14100"/>
        <pc:sldMkLst>
          <pc:docMk/>
          <pc:sldMk cId="1372440390" sldId="297"/>
        </pc:sldMkLst>
        <pc:spChg chg="mod">
          <ac:chgData name="mohammad Hosseinabady" userId="6cd969f51f917c9e" providerId="LiveId" clId="{3A4CDD04-A0D8-45F3-92BB-26C3781A91F2}" dt="2022-01-20T01:16:31.270" v="2713" actId="5793"/>
          <ac:spMkLst>
            <pc:docMk/>
            <pc:sldMk cId="1372440390" sldId="297"/>
            <ac:spMk id="2" creationId="{07A29FFD-86E7-4127-B7C9-4BC54F669E5E}"/>
          </ac:spMkLst>
        </pc:spChg>
        <pc:spChg chg="del">
          <ac:chgData name="mohammad Hosseinabady" userId="6cd969f51f917c9e" providerId="LiveId" clId="{3A4CDD04-A0D8-45F3-92BB-26C3781A91F2}" dt="2022-01-20T01:17:47.972" v="2731" actId="478"/>
          <ac:spMkLst>
            <pc:docMk/>
            <pc:sldMk cId="1372440390" sldId="297"/>
            <ac:spMk id="7" creationId="{0087E01C-0B4F-4A67-A613-4D6AA0E7E76A}"/>
          </ac:spMkLst>
        </pc:spChg>
        <pc:spChg chg="del">
          <ac:chgData name="mohammad Hosseinabady" userId="6cd969f51f917c9e" providerId="LiveId" clId="{3A4CDD04-A0D8-45F3-92BB-26C3781A91F2}" dt="2022-01-20T01:17:46.485" v="2730" actId="478"/>
          <ac:spMkLst>
            <pc:docMk/>
            <pc:sldMk cId="1372440390" sldId="297"/>
            <ac:spMk id="9" creationId="{12586DF7-8535-4E44-AE3C-42D9D5899E33}"/>
          </ac:spMkLst>
        </pc:spChg>
        <pc:spChg chg="del">
          <ac:chgData name="mohammad Hosseinabady" userId="6cd969f51f917c9e" providerId="LiveId" clId="{3A4CDD04-A0D8-45F3-92BB-26C3781A91F2}" dt="2022-01-20T01:17:50.868" v="2733" actId="478"/>
          <ac:spMkLst>
            <pc:docMk/>
            <pc:sldMk cId="1372440390" sldId="297"/>
            <ac:spMk id="15" creationId="{AD41CF3D-83F5-43F5-85BF-47EC20ABBD11}"/>
          </ac:spMkLst>
        </pc:spChg>
        <pc:spChg chg="del">
          <ac:chgData name="mohammad Hosseinabady" userId="6cd969f51f917c9e" providerId="LiveId" clId="{3A4CDD04-A0D8-45F3-92BB-26C3781A91F2}" dt="2022-01-20T01:17:49.110" v="2732" actId="478"/>
          <ac:spMkLst>
            <pc:docMk/>
            <pc:sldMk cId="1372440390" sldId="297"/>
            <ac:spMk id="16" creationId="{1D4DD919-9187-4CD7-88DA-9ADDEC65AAD8}"/>
          </ac:spMkLst>
        </pc:spChg>
        <pc:spChg chg="add mod">
          <ac:chgData name="mohammad Hosseinabady" userId="6cd969f51f917c9e" providerId="LiveId" clId="{3A4CDD04-A0D8-45F3-92BB-26C3781A91F2}" dt="2022-01-20T01:19:01.442" v="2751" actId="14100"/>
          <ac:spMkLst>
            <pc:docMk/>
            <pc:sldMk cId="1372440390" sldId="297"/>
            <ac:spMk id="19" creationId="{DB2B4AA0-970C-4DE7-9ADB-5689FBB93CD7}"/>
          </ac:spMkLst>
        </pc:spChg>
        <pc:spChg chg="add mod">
          <ac:chgData name="mohammad Hosseinabady" userId="6cd969f51f917c9e" providerId="LiveId" clId="{3A4CDD04-A0D8-45F3-92BB-26C3781A91F2}" dt="2022-01-20T01:19:16.196" v="2756" actId="14100"/>
          <ac:spMkLst>
            <pc:docMk/>
            <pc:sldMk cId="1372440390" sldId="297"/>
            <ac:spMk id="22" creationId="{82C40D9D-7F3B-44D6-A676-659C49AB5A5F}"/>
          </ac:spMkLst>
        </pc:spChg>
        <pc:spChg chg="del">
          <ac:chgData name="mohammad Hosseinabady" userId="6cd969f51f917c9e" providerId="LiveId" clId="{3A4CDD04-A0D8-45F3-92BB-26C3781A91F2}" dt="2022-01-20T01:17:42.820" v="2726" actId="478"/>
          <ac:spMkLst>
            <pc:docMk/>
            <pc:sldMk cId="1372440390" sldId="297"/>
            <ac:spMk id="23" creationId="{67AE8DD7-71C7-4185-8982-4B547809DF19}"/>
          </ac:spMkLst>
        </pc:spChg>
        <pc:spChg chg="del">
          <ac:chgData name="mohammad Hosseinabady" userId="6cd969f51f917c9e" providerId="LiveId" clId="{3A4CDD04-A0D8-45F3-92BB-26C3781A91F2}" dt="2022-01-20T01:17:45.590" v="2729" actId="478"/>
          <ac:spMkLst>
            <pc:docMk/>
            <pc:sldMk cId="1372440390" sldId="297"/>
            <ac:spMk id="24" creationId="{C8A41CF3-600E-432F-91D7-8C7A64A3C507}"/>
          </ac:spMkLst>
        </pc:spChg>
        <pc:picChg chg="add mod">
          <ac:chgData name="mohammad Hosseinabady" userId="6cd969f51f917c9e" providerId="LiveId" clId="{3A4CDD04-A0D8-45F3-92BB-26C3781A91F2}" dt="2022-01-20T01:19:09.650" v="2754" actId="1076"/>
          <ac:picMkLst>
            <pc:docMk/>
            <pc:sldMk cId="1372440390" sldId="297"/>
            <ac:picMk id="4" creationId="{59454981-FC12-421F-AA2B-EBFB79320AF4}"/>
          </ac:picMkLst>
        </pc:picChg>
        <pc:picChg chg="mod">
          <ac:chgData name="mohammad Hosseinabady" userId="6cd969f51f917c9e" providerId="LiveId" clId="{3A4CDD04-A0D8-45F3-92BB-26C3781A91F2}" dt="2022-01-20T01:18:09.578" v="2743" actId="1076"/>
          <ac:picMkLst>
            <pc:docMk/>
            <pc:sldMk cId="1372440390" sldId="297"/>
            <ac:picMk id="5" creationId="{6B9B65E2-04F7-4F46-B4A9-396DE38C61E5}"/>
          </ac:picMkLst>
        </pc:picChg>
        <pc:cxnChg chg="del">
          <ac:chgData name="mohammad Hosseinabady" userId="6cd969f51f917c9e" providerId="LiveId" clId="{3A4CDD04-A0D8-45F3-92BB-26C3781A91F2}" dt="2022-01-20T01:18:08.371" v="2742" actId="478"/>
          <ac:cxnSpMkLst>
            <pc:docMk/>
            <pc:sldMk cId="1372440390" sldId="297"/>
            <ac:cxnSpMk id="11" creationId="{8E71682A-C0E5-4789-84C6-2EA214914E68}"/>
          </ac:cxnSpMkLst>
        </pc:cxnChg>
        <pc:cxnChg chg="del">
          <ac:chgData name="mohammad Hosseinabady" userId="6cd969f51f917c9e" providerId="LiveId" clId="{3A4CDD04-A0D8-45F3-92BB-26C3781A91F2}" dt="2022-01-20T01:18:06.291" v="2741" actId="478"/>
          <ac:cxnSpMkLst>
            <pc:docMk/>
            <pc:sldMk cId="1372440390" sldId="297"/>
            <ac:cxnSpMk id="12" creationId="{F4703CE0-3A26-4275-97FE-E5F8264910FE}"/>
          </ac:cxnSpMkLst>
        </pc:cxnChg>
        <pc:cxnChg chg="del">
          <ac:chgData name="mohammad Hosseinabady" userId="6cd969f51f917c9e" providerId="LiveId" clId="{3A4CDD04-A0D8-45F3-92BB-26C3781A91F2}" dt="2022-01-20T01:17:43.541" v="2727" actId="478"/>
          <ac:cxnSpMkLst>
            <pc:docMk/>
            <pc:sldMk cId="1372440390" sldId="297"/>
            <ac:cxnSpMk id="18" creationId="{EC185532-F827-450C-BA51-1C40352732A5}"/>
          </ac:cxnSpMkLst>
        </pc:cxnChg>
        <pc:cxnChg chg="del">
          <ac:chgData name="mohammad Hosseinabady" userId="6cd969f51f917c9e" providerId="LiveId" clId="{3A4CDD04-A0D8-45F3-92BB-26C3781A91F2}" dt="2022-01-20T01:17:44.372" v="2728" actId="478"/>
          <ac:cxnSpMkLst>
            <pc:docMk/>
            <pc:sldMk cId="1372440390" sldId="297"/>
            <ac:cxnSpMk id="20" creationId="{92E1FC82-9463-4216-93A7-5A0235C55147}"/>
          </ac:cxnSpMkLst>
        </pc:cxnChg>
        <pc:cxnChg chg="del">
          <ac:chgData name="mohammad Hosseinabady" userId="6cd969f51f917c9e" providerId="LiveId" clId="{3A4CDD04-A0D8-45F3-92BB-26C3781A91F2}" dt="2022-01-20T01:17:51.587" v="2734" actId="478"/>
          <ac:cxnSpMkLst>
            <pc:docMk/>
            <pc:sldMk cId="1372440390" sldId="297"/>
            <ac:cxnSpMk id="21" creationId="{6BB238C2-3767-4AEC-8A6D-C9CB5CF226E4}"/>
          </ac:cxnSpMkLst>
        </pc:cxnChg>
      </pc:sldChg>
      <pc:sldChg chg="addSp delSp modSp add mod modAnim">
        <pc:chgData name="mohammad Hosseinabady" userId="6cd969f51f917c9e" providerId="LiveId" clId="{3A4CDD04-A0D8-45F3-92BB-26C3781A91F2}" dt="2022-01-20T03:20:32.457" v="3432"/>
        <pc:sldMkLst>
          <pc:docMk/>
          <pc:sldMk cId="88752353" sldId="298"/>
        </pc:sldMkLst>
        <pc:spChg chg="mod">
          <ac:chgData name="mohammad Hosseinabady" userId="6cd969f51f917c9e" providerId="LiveId" clId="{3A4CDD04-A0D8-45F3-92BB-26C3781A91F2}" dt="2022-01-20T01:20:06.548" v="2765" actId="20577"/>
          <ac:spMkLst>
            <pc:docMk/>
            <pc:sldMk cId="88752353" sldId="298"/>
            <ac:spMk id="2" creationId="{07A29FFD-86E7-4127-B7C9-4BC54F669E5E}"/>
          </ac:spMkLst>
        </pc:spChg>
        <pc:spChg chg="add mod">
          <ac:chgData name="mohammad Hosseinabady" userId="6cd969f51f917c9e" providerId="LiveId" clId="{3A4CDD04-A0D8-45F3-92BB-26C3781A91F2}" dt="2022-01-20T01:22:46.064" v="2809" actId="1076"/>
          <ac:spMkLst>
            <pc:docMk/>
            <pc:sldMk cId="88752353" sldId="298"/>
            <ac:spMk id="7" creationId="{D19E5B96-32F5-4CA2-A898-0298A8040F1E}"/>
          </ac:spMkLst>
        </pc:spChg>
        <pc:spChg chg="add mod">
          <ac:chgData name="mohammad Hosseinabady" userId="6cd969f51f917c9e" providerId="LiveId" clId="{3A4CDD04-A0D8-45F3-92BB-26C3781A91F2}" dt="2022-01-20T01:25:45.874" v="2858" actId="404"/>
          <ac:spMkLst>
            <pc:docMk/>
            <pc:sldMk cId="88752353" sldId="298"/>
            <ac:spMk id="11" creationId="{7A97746F-09E5-4AFA-AA56-83E40C2C6CEB}"/>
          </ac:spMkLst>
        </pc:spChg>
        <pc:spChg chg="add mod">
          <ac:chgData name="mohammad Hosseinabady" userId="6cd969f51f917c9e" providerId="LiveId" clId="{3A4CDD04-A0D8-45F3-92BB-26C3781A91F2}" dt="2022-01-20T01:22:51.451" v="2811" actId="1076"/>
          <ac:spMkLst>
            <pc:docMk/>
            <pc:sldMk cId="88752353" sldId="298"/>
            <ac:spMk id="17" creationId="{E9223C6C-1C2F-4BAC-9C4C-C96FF60AEBC9}"/>
          </ac:spMkLst>
        </pc:spChg>
        <pc:spChg chg="del">
          <ac:chgData name="mohammad Hosseinabady" userId="6cd969f51f917c9e" providerId="LiveId" clId="{3A4CDD04-A0D8-45F3-92BB-26C3781A91F2}" dt="2022-01-20T01:20:08.613" v="2766" actId="478"/>
          <ac:spMkLst>
            <pc:docMk/>
            <pc:sldMk cId="88752353" sldId="298"/>
            <ac:spMk id="19" creationId="{DB2B4AA0-970C-4DE7-9ADB-5689FBB93CD7}"/>
          </ac:spMkLst>
        </pc:spChg>
        <pc:spChg chg="add mod">
          <ac:chgData name="mohammad Hosseinabady" userId="6cd969f51f917c9e" providerId="LiveId" clId="{3A4CDD04-A0D8-45F3-92BB-26C3781A91F2}" dt="2022-01-20T01:25:53.800" v="2860" actId="404"/>
          <ac:spMkLst>
            <pc:docMk/>
            <pc:sldMk cId="88752353" sldId="298"/>
            <ac:spMk id="20" creationId="{F016209D-4E7D-40DF-92C8-989B2870022B}"/>
          </ac:spMkLst>
        </pc:spChg>
        <pc:spChg chg="add mod">
          <ac:chgData name="mohammad Hosseinabady" userId="6cd969f51f917c9e" providerId="LiveId" clId="{3A4CDD04-A0D8-45F3-92BB-26C3781A91F2}" dt="2022-01-20T01:25:56.163" v="2861" actId="1076"/>
          <ac:spMkLst>
            <pc:docMk/>
            <pc:sldMk cId="88752353" sldId="298"/>
            <ac:spMk id="21" creationId="{2971932B-A6A4-41C4-BF70-C06F3C7FF6F3}"/>
          </ac:spMkLst>
        </pc:spChg>
        <pc:spChg chg="del">
          <ac:chgData name="mohammad Hosseinabady" userId="6cd969f51f917c9e" providerId="LiveId" clId="{3A4CDD04-A0D8-45F3-92BB-26C3781A91F2}" dt="2022-01-20T01:20:00.579" v="2759" actId="478"/>
          <ac:spMkLst>
            <pc:docMk/>
            <pc:sldMk cId="88752353" sldId="298"/>
            <ac:spMk id="22" creationId="{82C40D9D-7F3B-44D6-A676-659C49AB5A5F}"/>
          </ac:spMkLst>
        </pc:spChg>
        <pc:spChg chg="add mod">
          <ac:chgData name="mohammad Hosseinabady" userId="6cd969f51f917c9e" providerId="LiveId" clId="{3A4CDD04-A0D8-45F3-92BB-26C3781A91F2}" dt="2022-01-20T01:24:44.466" v="2844" actId="20577"/>
          <ac:spMkLst>
            <pc:docMk/>
            <pc:sldMk cId="88752353" sldId="298"/>
            <ac:spMk id="26" creationId="{21E48601-EB1E-4AC5-9F1F-A363EACA7195}"/>
          </ac:spMkLst>
        </pc:spChg>
        <pc:spChg chg="add mod">
          <ac:chgData name="mohammad Hosseinabady" userId="6cd969f51f917c9e" providerId="LiveId" clId="{3A4CDD04-A0D8-45F3-92BB-26C3781A91F2}" dt="2022-01-20T01:25:59.948" v="2863" actId="404"/>
          <ac:spMkLst>
            <pc:docMk/>
            <pc:sldMk cId="88752353" sldId="298"/>
            <ac:spMk id="28" creationId="{CB198E08-A572-4320-8801-0D765FFDB949}"/>
          </ac:spMkLst>
        </pc:spChg>
        <pc:spChg chg="add mod">
          <ac:chgData name="mohammad Hosseinabady" userId="6cd969f51f917c9e" providerId="LiveId" clId="{3A4CDD04-A0D8-45F3-92BB-26C3781A91F2}" dt="2022-01-20T01:26:30.217" v="2870" actId="207"/>
          <ac:spMkLst>
            <pc:docMk/>
            <pc:sldMk cId="88752353" sldId="298"/>
            <ac:spMk id="30" creationId="{558492D3-DF86-4EFC-A850-C626D44960F4}"/>
          </ac:spMkLst>
        </pc:spChg>
        <pc:spChg chg="add mod">
          <ac:chgData name="mohammad Hosseinabady" userId="6cd969f51f917c9e" providerId="LiveId" clId="{3A4CDD04-A0D8-45F3-92BB-26C3781A91F2}" dt="2022-01-20T01:27:54.802" v="2895" actId="20577"/>
          <ac:spMkLst>
            <pc:docMk/>
            <pc:sldMk cId="88752353" sldId="298"/>
            <ac:spMk id="31" creationId="{E44233D0-6AF4-42BE-A46D-8925EC26EA0B}"/>
          </ac:spMkLst>
        </pc:spChg>
        <pc:picChg chg="del">
          <ac:chgData name="mohammad Hosseinabady" userId="6cd969f51f917c9e" providerId="LiveId" clId="{3A4CDD04-A0D8-45F3-92BB-26C3781A91F2}" dt="2022-01-20T01:19:59.317" v="2758" actId="478"/>
          <ac:picMkLst>
            <pc:docMk/>
            <pc:sldMk cId="88752353" sldId="298"/>
            <ac:picMk id="4" creationId="{59454981-FC12-421F-AA2B-EBFB79320AF4}"/>
          </ac:picMkLst>
        </pc:picChg>
        <pc:picChg chg="mod">
          <ac:chgData name="mohammad Hosseinabady" userId="6cd969f51f917c9e" providerId="LiveId" clId="{3A4CDD04-A0D8-45F3-92BB-26C3781A91F2}" dt="2022-01-20T01:23:48.719" v="2824" actId="1076"/>
          <ac:picMkLst>
            <pc:docMk/>
            <pc:sldMk cId="88752353" sldId="298"/>
            <ac:picMk id="5" creationId="{6B9B65E2-04F7-4F46-B4A9-396DE38C61E5}"/>
          </ac:picMkLst>
        </pc:picChg>
        <pc:cxnChg chg="add mod">
          <ac:chgData name="mohammad Hosseinabady" userId="6cd969f51f917c9e" providerId="LiveId" clId="{3A4CDD04-A0D8-45F3-92BB-26C3781A91F2}" dt="2022-01-20T01:24:30.723" v="2838"/>
          <ac:cxnSpMkLst>
            <pc:docMk/>
            <pc:sldMk cId="88752353" sldId="298"/>
            <ac:cxnSpMk id="6" creationId="{E8B543C4-E812-40EC-A604-31C244009245}"/>
          </ac:cxnSpMkLst>
        </pc:cxnChg>
        <pc:cxnChg chg="add mod">
          <ac:chgData name="mohammad Hosseinabady" userId="6cd969f51f917c9e" providerId="LiveId" clId="{3A4CDD04-A0D8-45F3-92BB-26C3781A91F2}" dt="2022-01-20T01:22:32.678" v="2804" actId="14100"/>
          <ac:cxnSpMkLst>
            <pc:docMk/>
            <pc:sldMk cId="88752353" sldId="298"/>
            <ac:cxnSpMk id="12" creationId="{94A7805B-3612-40E8-878D-786F24745268}"/>
          </ac:cxnSpMkLst>
        </pc:cxnChg>
        <pc:cxnChg chg="add mod">
          <ac:chgData name="mohammad Hosseinabady" userId="6cd969f51f917c9e" providerId="LiveId" clId="{3A4CDD04-A0D8-45F3-92BB-26C3781A91F2}" dt="2022-01-20T01:24:24.688" v="2837"/>
          <ac:cxnSpMkLst>
            <pc:docMk/>
            <pc:sldMk cId="88752353" sldId="298"/>
            <ac:cxnSpMk id="16" creationId="{4EF0A902-D63E-4040-8AA7-D9BE5DFE2E5D}"/>
          </ac:cxnSpMkLst>
        </pc:cxnChg>
        <pc:cxnChg chg="add mod">
          <ac:chgData name="mohammad Hosseinabady" userId="6cd969f51f917c9e" providerId="LiveId" clId="{3A4CDD04-A0D8-45F3-92BB-26C3781A91F2}" dt="2022-01-20T01:24:14.670" v="2834" actId="1076"/>
          <ac:cxnSpMkLst>
            <pc:docMk/>
            <pc:sldMk cId="88752353" sldId="298"/>
            <ac:cxnSpMk id="18" creationId="{A6D3BE7B-F9A5-4E7C-8BB8-FBAB59792AD4}"/>
          </ac:cxnSpMkLst>
        </pc:cxnChg>
        <pc:cxnChg chg="add mod">
          <ac:chgData name="mohammad Hosseinabady" userId="6cd969f51f917c9e" providerId="LiveId" clId="{3A4CDD04-A0D8-45F3-92BB-26C3781A91F2}" dt="2022-01-20T01:24:18.280" v="2836" actId="1076"/>
          <ac:cxnSpMkLst>
            <pc:docMk/>
            <pc:sldMk cId="88752353" sldId="298"/>
            <ac:cxnSpMk id="23" creationId="{FE796020-2C1C-42F8-BE19-BAEA8742EBA8}"/>
          </ac:cxnSpMkLst>
        </pc:cxnChg>
        <pc:cxnChg chg="add mod">
          <ac:chgData name="mohammad Hosseinabady" userId="6cd969f51f917c9e" providerId="LiveId" clId="{3A4CDD04-A0D8-45F3-92BB-26C3781A91F2}" dt="2022-01-20T01:24:36.750" v="2841" actId="14100"/>
          <ac:cxnSpMkLst>
            <pc:docMk/>
            <pc:sldMk cId="88752353" sldId="298"/>
            <ac:cxnSpMk id="24" creationId="{B585EE56-42D2-4E0C-AB63-0A7907383D97}"/>
          </ac:cxnSpMkLst>
        </pc:cxnChg>
      </pc:sldChg>
      <pc:sldChg chg="addSp delSp modSp add mod modAnim">
        <pc:chgData name="mohammad Hosseinabady" userId="6cd969f51f917c9e" providerId="LiveId" clId="{3A4CDD04-A0D8-45F3-92BB-26C3781A91F2}" dt="2022-01-20T03:36:57" v="3707"/>
        <pc:sldMkLst>
          <pc:docMk/>
          <pc:sldMk cId="2131444924" sldId="299"/>
        </pc:sldMkLst>
        <pc:spChg chg="mod">
          <ac:chgData name="mohammad Hosseinabady" userId="6cd969f51f917c9e" providerId="LiveId" clId="{3A4CDD04-A0D8-45F3-92BB-26C3781A91F2}" dt="2022-01-20T02:29:25.536" v="2906" actId="20577"/>
          <ac:spMkLst>
            <pc:docMk/>
            <pc:sldMk cId="2131444924" sldId="299"/>
            <ac:spMk id="2" creationId="{FDD09205-CB74-42E9-B818-2B48FFB4FB1F}"/>
          </ac:spMkLst>
        </pc:spChg>
        <pc:spChg chg="mod">
          <ac:chgData name="mohammad Hosseinabady" userId="6cd969f51f917c9e" providerId="LiveId" clId="{3A4CDD04-A0D8-45F3-92BB-26C3781A91F2}" dt="2022-01-20T02:38:21.761" v="2958" actId="20577"/>
          <ac:spMkLst>
            <pc:docMk/>
            <pc:sldMk cId="2131444924" sldId="299"/>
            <ac:spMk id="8" creationId="{0341C185-9393-40D1-B52F-023BD10A0172}"/>
          </ac:spMkLst>
        </pc:spChg>
        <pc:spChg chg="add del">
          <ac:chgData name="mohammad Hosseinabady" userId="6cd969f51f917c9e" providerId="LiveId" clId="{3A4CDD04-A0D8-45F3-92BB-26C3781A91F2}" dt="2022-01-20T02:36:48.481" v="2917" actId="478"/>
          <ac:spMkLst>
            <pc:docMk/>
            <pc:sldMk cId="2131444924" sldId="299"/>
            <ac:spMk id="22" creationId="{B0A5B265-8715-48CC-AC84-687BB987806D}"/>
          </ac:spMkLst>
        </pc:spChg>
        <pc:spChg chg="mod">
          <ac:chgData name="mohammad Hosseinabady" userId="6cd969f51f917c9e" providerId="LiveId" clId="{3A4CDD04-A0D8-45F3-92BB-26C3781A91F2}" dt="2022-01-20T02:36:55.489" v="2918"/>
          <ac:spMkLst>
            <pc:docMk/>
            <pc:sldMk cId="2131444924" sldId="299"/>
            <ac:spMk id="28" creationId="{3E39E18A-1F60-4CCF-A53D-3B5A46245331}"/>
          </ac:spMkLst>
        </pc:spChg>
        <pc:spChg chg="add mod">
          <ac:chgData name="mohammad Hosseinabady" userId="6cd969f51f917c9e" providerId="LiveId" clId="{3A4CDD04-A0D8-45F3-92BB-26C3781A91F2}" dt="2022-01-20T02:38:32.088" v="2962" actId="1076"/>
          <ac:spMkLst>
            <pc:docMk/>
            <pc:sldMk cId="2131444924" sldId="299"/>
            <ac:spMk id="34" creationId="{19B04C3C-0F50-4EE7-9378-96408B40B29C}"/>
          </ac:spMkLst>
        </pc:spChg>
        <pc:spChg chg="add del mod">
          <ac:chgData name="mohammad Hosseinabady" userId="6cd969f51f917c9e" providerId="LiveId" clId="{3A4CDD04-A0D8-45F3-92BB-26C3781A91F2}" dt="2022-01-20T02:37:10.422" v="2921" actId="478"/>
          <ac:spMkLst>
            <pc:docMk/>
            <pc:sldMk cId="2131444924" sldId="299"/>
            <ac:spMk id="35" creationId="{AC060745-E364-493B-80F9-5C436C525061}"/>
          </ac:spMkLst>
        </pc:spChg>
        <pc:spChg chg="add del mod">
          <ac:chgData name="mohammad Hosseinabady" userId="6cd969f51f917c9e" providerId="LiveId" clId="{3A4CDD04-A0D8-45F3-92BB-26C3781A91F2}" dt="2022-01-20T02:37:10.422" v="2921" actId="478"/>
          <ac:spMkLst>
            <pc:docMk/>
            <pc:sldMk cId="2131444924" sldId="299"/>
            <ac:spMk id="36" creationId="{064EBCE6-9AA7-425D-8D8E-80FFA2F1D2B8}"/>
          </ac:spMkLst>
        </pc:spChg>
        <pc:spChg chg="add del mod">
          <ac:chgData name="mohammad Hosseinabady" userId="6cd969f51f917c9e" providerId="LiveId" clId="{3A4CDD04-A0D8-45F3-92BB-26C3781A91F2}" dt="2022-01-20T02:37:10.422" v="2921" actId="478"/>
          <ac:spMkLst>
            <pc:docMk/>
            <pc:sldMk cId="2131444924" sldId="299"/>
            <ac:spMk id="38" creationId="{7BCEB0B2-AD81-4E1C-99C8-B4B3239EE61D}"/>
          </ac:spMkLst>
        </pc:spChg>
        <pc:spChg chg="add mod">
          <ac:chgData name="mohammad Hosseinabady" userId="6cd969f51f917c9e" providerId="LiveId" clId="{3A4CDD04-A0D8-45F3-92BB-26C3781A91F2}" dt="2022-01-20T02:38:32.088" v="2962" actId="1076"/>
          <ac:spMkLst>
            <pc:docMk/>
            <pc:sldMk cId="2131444924" sldId="299"/>
            <ac:spMk id="39" creationId="{39E5F732-361D-49EE-A9AB-A3452984C151}"/>
          </ac:spMkLst>
        </pc:spChg>
        <pc:spChg chg="add del mod">
          <ac:chgData name="mohammad Hosseinabady" userId="6cd969f51f917c9e" providerId="LiveId" clId="{3A4CDD04-A0D8-45F3-92BB-26C3781A91F2}" dt="2022-01-20T02:37:10.422" v="2921" actId="478"/>
          <ac:spMkLst>
            <pc:docMk/>
            <pc:sldMk cId="2131444924" sldId="299"/>
            <ac:spMk id="41" creationId="{4D228DC9-6F7F-4BFD-84C8-EAD7DEAB4F1B}"/>
          </ac:spMkLst>
        </pc:spChg>
        <pc:spChg chg="add del mod">
          <ac:chgData name="mohammad Hosseinabady" userId="6cd969f51f917c9e" providerId="LiveId" clId="{3A4CDD04-A0D8-45F3-92BB-26C3781A91F2}" dt="2022-01-20T02:37:10.422" v="2921" actId="478"/>
          <ac:spMkLst>
            <pc:docMk/>
            <pc:sldMk cId="2131444924" sldId="299"/>
            <ac:spMk id="42" creationId="{5EDE73ED-3109-48DB-87EF-B40877009C72}"/>
          </ac:spMkLst>
        </pc:spChg>
        <pc:spChg chg="add mod">
          <ac:chgData name="mohammad Hosseinabady" userId="6cd969f51f917c9e" providerId="LiveId" clId="{3A4CDD04-A0D8-45F3-92BB-26C3781A91F2}" dt="2022-01-20T02:38:32.088" v="2962" actId="1076"/>
          <ac:spMkLst>
            <pc:docMk/>
            <pc:sldMk cId="2131444924" sldId="299"/>
            <ac:spMk id="52" creationId="{3B80790D-0203-4957-A04B-C4BC7EB5DB56}"/>
          </ac:spMkLst>
        </pc:spChg>
        <pc:spChg chg="add del mod">
          <ac:chgData name="mohammad Hosseinabady" userId="6cd969f51f917c9e" providerId="LiveId" clId="{3A4CDD04-A0D8-45F3-92BB-26C3781A91F2}" dt="2022-01-20T02:41:11.923" v="2973" actId="478"/>
          <ac:spMkLst>
            <pc:docMk/>
            <pc:sldMk cId="2131444924" sldId="299"/>
            <ac:spMk id="56" creationId="{EDAA2E14-9533-412E-841A-F892BDA356DD}"/>
          </ac:spMkLst>
        </pc:spChg>
        <pc:spChg chg="add mod">
          <ac:chgData name="mohammad Hosseinabady" userId="6cd969f51f917c9e" providerId="LiveId" clId="{3A4CDD04-A0D8-45F3-92BB-26C3781A91F2}" dt="2022-01-20T02:42:24.753" v="2989" actId="20577"/>
          <ac:spMkLst>
            <pc:docMk/>
            <pc:sldMk cId="2131444924" sldId="299"/>
            <ac:spMk id="58" creationId="{0A1C6C95-D4BF-4BC1-9169-8BD7B9688FCB}"/>
          </ac:spMkLst>
        </pc:spChg>
        <pc:grpChg chg="add mod">
          <ac:chgData name="mohammad Hosseinabady" userId="6cd969f51f917c9e" providerId="LiveId" clId="{3A4CDD04-A0D8-45F3-92BB-26C3781A91F2}" dt="2022-01-20T02:38:32.088" v="2962" actId="1076"/>
          <ac:grpSpMkLst>
            <pc:docMk/>
            <pc:sldMk cId="2131444924" sldId="299"/>
            <ac:grpSpMk id="3" creationId="{044F292D-2247-441D-A8E1-CB37A1DBF02D}"/>
          </ac:grpSpMkLst>
        </pc:grpChg>
        <pc:grpChg chg="add mod">
          <ac:chgData name="mohammad Hosseinabady" userId="6cd969f51f917c9e" providerId="LiveId" clId="{3A4CDD04-A0D8-45F3-92BB-26C3781A91F2}" dt="2022-01-20T02:38:32.088" v="2962" actId="1076"/>
          <ac:grpSpMkLst>
            <pc:docMk/>
            <pc:sldMk cId="2131444924" sldId="299"/>
            <ac:grpSpMk id="9" creationId="{CCB2939E-EB7A-48FC-91AD-54996EEEA2B8}"/>
          </ac:grpSpMkLst>
        </pc:grpChg>
        <pc:grpChg chg="add del mod">
          <ac:chgData name="mohammad Hosseinabady" userId="6cd969f51f917c9e" providerId="LiveId" clId="{3A4CDD04-A0D8-45F3-92BB-26C3781A91F2}" dt="2022-01-20T02:37:10.422" v="2921" actId="478"/>
          <ac:grpSpMkLst>
            <pc:docMk/>
            <pc:sldMk cId="2131444924" sldId="299"/>
            <ac:grpSpMk id="23" creationId="{855BAE21-83C8-4513-91B5-FC45FC33B3DF}"/>
          </ac:grpSpMkLst>
        </pc:grpChg>
        <pc:picChg chg="add del mod">
          <ac:chgData name="mohammad Hosseinabady" userId="6cd969f51f917c9e" providerId="LiveId" clId="{3A4CDD04-A0D8-45F3-92BB-26C3781A91F2}" dt="2022-01-20T02:36:38.512" v="2915" actId="478"/>
          <ac:picMkLst>
            <pc:docMk/>
            <pc:sldMk cId="2131444924" sldId="299"/>
            <ac:picMk id="21" creationId="{2C9512CD-3DD3-4EFE-9B50-FFD47187F502}"/>
          </ac:picMkLst>
        </pc:picChg>
        <pc:picChg chg="add mod">
          <ac:chgData name="mohammad Hosseinabady" userId="6cd969f51f917c9e" providerId="LiveId" clId="{3A4CDD04-A0D8-45F3-92BB-26C3781A91F2}" dt="2022-01-20T02:39:56.031" v="2967" actId="1076"/>
          <ac:picMkLst>
            <pc:docMk/>
            <pc:sldMk cId="2131444924" sldId="299"/>
            <ac:picMk id="54" creationId="{551BCC33-3FCA-4F20-B697-93D45879616B}"/>
          </ac:picMkLst>
        </pc:picChg>
        <pc:cxnChg chg="mod">
          <ac:chgData name="mohammad Hosseinabady" userId="6cd969f51f917c9e" providerId="LiveId" clId="{3A4CDD04-A0D8-45F3-92BB-26C3781A91F2}" dt="2022-01-20T02:38:21.761" v="2958" actId="20577"/>
          <ac:cxnSpMkLst>
            <pc:docMk/>
            <pc:sldMk cId="2131444924" sldId="299"/>
            <ac:cxnSpMk id="4" creationId="{67AB23CE-1F55-4A74-B80E-AA5BF3AAFE50}"/>
          </ac:cxnSpMkLst>
        </pc:cxnChg>
        <pc:cxnChg chg="mod">
          <ac:chgData name="mohammad Hosseinabady" userId="6cd969f51f917c9e" providerId="LiveId" clId="{3A4CDD04-A0D8-45F3-92BB-26C3781A91F2}" dt="2022-01-20T02:38:21.761" v="2958" actId="20577"/>
          <ac:cxnSpMkLst>
            <pc:docMk/>
            <pc:sldMk cId="2131444924" sldId="299"/>
            <ac:cxnSpMk id="5" creationId="{F5B81CF8-7242-4E2D-A369-0A0AF659451B}"/>
          </ac:cxnSpMkLst>
        </pc:cxnChg>
        <pc:cxnChg chg="mod">
          <ac:chgData name="mohammad Hosseinabady" userId="6cd969f51f917c9e" providerId="LiveId" clId="{3A4CDD04-A0D8-45F3-92BB-26C3781A91F2}" dt="2022-01-20T02:38:21.761" v="2958" actId="20577"/>
          <ac:cxnSpMkLst>
            <pc:docMk/>
            <pc:sldMk cId="2131444924" sldId="299"/>
            <ac:cxnSpMk id="6" creationId="{C556A9C0-2BC2-4CFD-B6C6-F93B007F40CB}"/>
          </ac:cxnSpMkLst>
        </pc:cxnChg>
        <pc:cxnChg chg="mod">
          <ac:chgData name="mohammad Hosseinabady" userId="6cd969f51f917c9e" providerId="LiveId" clId="{3A4CDD04-A0D8-45F3-92BB-26C3781A91F2}" dt="2022-01-20T02:38:21.761" v="2958" actId="20577"/>
          <ac:cxnSpMkLst>
            <pc:docMk/>
            <pc:sldMk cId="2131444924" sldId="299"/>
            <ac:cxnSpMk id="7" creationId="{AFC04D92-5444-4868-AAEC-B629B0281727}"/>
          </ac:cxnSpMkLst>
        </pc:cxnChg>
        <pc:cxnChg chg="mod">
          <ac:chgData name="mohammad Hosseinabady" userId="6cd969f51f917c9e" providerId="LiveId" clId="{3A4CDD04-A0D8-45F3-92BB-26C3781A91F2}" dt="2022-01-20T02:36:02.615" v="2908"/>
          <ac:cxnSpMkLst>
            <pc:docMk/>
            <pc:sldMk cId="2131444924" sldId="299"/>
            <ac:cxnSpMk id="10" creationId="{43F33483-16CB-482E-998B-DE98A0518A41}"/>
          </ac:cxnSpMkLst>
        </pc:cxnChg>
        <pc:cxnChg chg="mod">
          <ac:chgData name="mohammad Hosseinabady" userId="6cd969f51f917c9e" providerId="LiveId" clId="{3A4CDD04-A0D8-45F3-92BB-26C3781A91F2}" dt="2022-01-20T02:36:02.615" v="2908"/>
          <ac:cxnSpMkLst>
            <pc:docMk/>
            <pc:sldMk cId="2131444924" sldId="299"/>
            <ac:cxnSpMk id="11" creationId="{5308B933-45A7-4903-9292-BA7AC6FA3237}"/>
          </ac:cxnSpMkLst>
        </pc:cxnChg>
        <pc:cxnChg chg="mod">
          <ac:chgData name="mohammad Hosseinabady" userId="6cd969f51f917c9e" providerId="LiveId" clId="{3A4CDD04-A0D8-45F3-92BB-26C3781A91F2}" dt="2022-01-20T02:36:02.615" v="2908"/>
          <ac:cxnSpMkLst>
            <pc:docMk/>
            <pc:sldMk cId="2131444924" sldId="299"/>
            <ac:cxnSpMk id="12" creationId="{0BA2816B-2A63-4C02-9D61-86372ED34E36}"/>
          </ac:cxnSpMkLst>
        </pc:cxnChg>
        <pc:cxnChg chg="mod">
          <ac:chgData name="mohammad Hosseinabady" userId="6cd969f51f917c9e" providerId="LiveId" clId="{3A4CDD04-A0D8-45F3-92BB-26C3781A91F2}" dt="2022-01-20T02:36:02.615" v="2908"/>
          <ac:cxnSpMkLst>
            <pc:docMk/>
            <pc:sldMk cId="2131444924" sldId="299"/>
            <ac:cxnSpMk id="13" creationId="{D45FE660-4CFE-438E-9CB8-D761A83AC903}"/>
          </ac:cxnSpMkLst>
        </pc:cxnChg>
        <pc:cxnChg chg="mod">
          <ac:chgData name="mohammad Hosseinabady" userId="6cd969f51f917c9e" providerId="LiveId" clId="{3A4CDD04-A0D8-45F3-92BB-26C3781A91F2}" dt="2022-01-20T02:36:02.615" v="2908"/>
          <ac:cxnSpMkLst>
            <pc:docMk/>
            <pc:sldMk cId="2131444924" sldId="299"/>
            <ac:cxnSpMk id="14" creationId="{C61A12A7-9A46-4018-97AD-643EF3B070CB}"/>
          </ac:cxnSpMkLst>
        </pc:cxnChg>
        <pc:cxnChg chg="mod">
          <ac:chgData name="mohammad Hosseinabady" userId="6cd969f51f917c9e" providerId="LiveId" clId="{3A4CDD04-A0D8-45F3-92BB-26C3781A91F2}" dt="2022-01-20T02:36:02.615" v="2908"/>
          <ac:cxnSpMkLst>
            <pc:docMk/>
            <pc:sldMk cId="2131444924" sldId="299"/>
            <ac:cxnSpMk id="15" creationId="{BB800893-3131-4DA8-88F6-36705CCEF0A2}"/>
          </ac:cxnSpMkLst>
        </pc:cxnChg>
        <pc:cxnChg chg="mod">
          <ac:chgData name="mohammad Hosseinabady" userId="6cd969f51f917c9e" providerId="LiveId" clId="{3A4CDD04-A0D8-45F3-92BB-26C3781A91F2}" dt="2022-01-20T02:36:02.615" v="2908"/>
          <ac:cxnSpMkLst>
            <pc:docMk/>
            <pc:sldMk cId="2131444924" sldId="299"/>
            <ac:cxnSpMk id="16" creationId="{B4A648CF-DEA0-4805-9709-57217F71B2C0}"/>
          </ac:cxnSpMkLst>
        </pc:cxnChg>
        <pc:cxnChg chg="mod">
          <ac:chgData name="mohammad Hosseinabady" userId="6cd969f51f917c9e" providerId="LiveId" clId="{3A4CDD04-A0D8-45F3-92BB-26C3781A91F2}" dt="2022-01-20T02:36:02.615" v="2908"/>
          <ac:cxnSpMkLst>
            <pc:docMk/>
            <pc:sldMk cId="2131444924" sldId="299"/>
            <ac:cxnSpMk id="17" creationId="{9312F39D-FCA1-4C83-8146-91568FCE9339}"/>
          </ac:cxnSpMkLst>
        </pc:cxnChg>
        <pc:cxnChg chg="mod">
          <ac:chgData name="mohammad Hosseinabady" userId="6cd969f51f917c9e" providerId="LiveId" clId="{3A4CDD04-A0D8-45F3-92BB-26C3781A91F2}" dt="2022-01-20T02:36:02.615" v="2908"/>
          <ac:cxnSpMkLst>
            <pc:docMk/>
            <pc:sldMk cId="2131444924" sldId="299"/>
            <ac:cxnSpMk id="18" creationId="{5AA7E44F-F034-4F49-AD15-F92868DB1AA3}"/>
          </ac:cxnSpMkLst>
        </pc:cxnChg>
        <pc:cxnChg chg="mod">
          <ac:chgData name="mohammad Hosseinabady" userId="6cd969f51f917c9e" providerId="LiveId" clId="{3A4CDD04-A0D8-45F3-92BB-26C3781A91F2}" dt="2022-01-20T02:36:02.615" v="2908"/>
          <ac:cxnSpMkLst>
            <pc:docMk/>
            <pc:sldMk cId="2131444924" sldId="299"/>
            <ac:cxnSpMk id="19" creationId="{8396C7AF-F58C-4C40-A646-6B202E591162}"/>
          </ac:cxnSpMkLst>
        </pc:cxnChg>
        <pc:cxnChg chg="mod">
          <ac:chgData name="mohammad Hosseinabady" userId="6cd969f51f917c9e" providerId="LiveId" clId="{3A4CDD04-A0D8-45F3-92BB-26C3781A91F2}" dt="2022-01-20T02:36:55.489" v="2918"/>
          <ac:cxnSpMkLst>
            <pc:docMk/>
            <pc:sldMk cId="2131444924" sldId="299"/>
            <ac:cxnSpMk id="24" creationId="{F10D8FE0-D59B-4823-B5BE-8CAD672432D8}"/>
          </ac:cxnSpMkLst>
        </pc:cxnChg>
        <pc:cxnChg chg="mod">
          <ac:chgData name="mohammad Hosseinabady" userId="6cd969f51f917c9e" providerId="LiveId" clId="{3A4CDD04-A0D8-45F3-92BB-26C3781A91F2}" dt="2022-01-20T02:36:55.489" v="2918"/>
          <ac:cxnSpMkLst>
            <pc:docMk/>
            <pc:sldMk cId="2131444924" sldId="299"/>
            <ac:cxnSpMk id="25" creationId="{EB2106C5-25CE-40B1-9DAA-837E9C0E12E6}"/>
          </ac:cxnSpMkLst>
        </pc:cxnChg>
        <pc:cxnChg chg="mod">
          <ac:chgData name="mohammad Hosseinabady" userId="6cd969f51f917c9e" providerId="LiveId" clId="{3A4CDD04-A0D8-45F3-92BB-26C3781A91F2}" dt="2022-01-20T02:36:55.489" v="2918"/>
          <ac:cxnSpMkLst>
            <pc:docMk/>
            <pc:sldMk cId="2131444924" sldId="299"/>
            <ac:cxnSpMk id="26" creationId="{CD89A55D-475D-41AE-88AF-88C07FAA8793}"/>
          </ac:cxnSpMkLst>
        </pc:cxnChg>
        <pc:cxnChg chg="mod">
          <ac:chgData name="mohammad Hosseinabady" userId="6cd969f51f917c9e" providerId="LiveId" clId="{3A4CDD04-A0D8-45F3-92BB-26C3781A91F2}" dt="2022-01-20T02:36:55.489" v="2918"/>
          <ac:cxnSpMkLst>
            <pc:docMk/>
            <pc:sldMk cId="2131444924" sldId="299"/>
            <ac:cxnSpMk id="27" creationId="{DDC58DAF-CD30-409F-AC46-F27B761A95A4}"/>
          </ac:cxnSpMkLst>
        </pc:cxnChg>
        <pc:cxnChg chg="add del mod">
          <ac:chgData name="mohammad Hosseinabady" userId="6cd969f51f917c9e" providerId="LiveId" clId="{3A4CDD04-A0D8-45F3-92BB-26C3781A91F2}" dt="2022-01-20T02:37:10.422" v="2921" actId="478"/>
          <ac:cxnSpMkLst>
            <pc:docMk/>
            <pc:sldMk cId="2131444924" sldId="299"/>
            <ac:cxnSpMk id="29" creationId="{64DAECA7-A451-4A03-947D-3C2EB7A6DCFE}"/>
          </ac:cxnSpMkLst>
        </pc:cxnChg>
        <pc:cxnChg chg="add del mod">
          <ac:chgData name="mohammad Hosseinabady" userId="6cd969f51f917c9e" providerId="LiveId" clId="{3A4CDD04-A0D8-45F3-92BB-26C3781A91F2}" dt="2022-01-20T02:37:10.422" v="2921" actId="478"/>
          <ac:cxnSpMkLst>
            <pc:docMk/>
            <pc:sldMk cId="2131444924" sldId="299"/>
            <ac:cxnSpMk id="30" creationId="{EF435956-5453-4EEF-AE7E-DFF73BFF608D}"/>
          </ac:cxnSpMkLst>
        </pc:cxnChg>
        <pc:cxnChg chg="add del mod">
          <ac:chgData name="mohammad Hosseinabady" userId="6cd969f51f917c9e" providerId="LiveId" clId="{3A4CDD04-A0D8-45F3-92BB-26C3781A91F2}" dt="2022-01-20T02:37:10.422" v="2921" actId="478"/>
          <ac:cxnSpMkLst>
            <pc:docMk/>
            <pc:sldMk cId="2131444924" sldId="299"/>
            <ac:cxnSpMk id="31" creationId="{19AB0491-B557-4BAD-B760-205C030A2A14}"/>
          </ac:cxnSpMkLst>
        </pc:cxnChg>
        <pc:cxnChg chg="add mod">
          <ac:chgData name="mohammad Hosseinabady" userId="6cd969f51f917c9e" providerId="LiveId" clId="{3A4CDD04-A0D8-45F3-92BB-26C3781A91F2}" dt="2022-01-20T02:38:32.088" v="2962" actId="1076"/>
          <ac:cxnSpMkLst>
            <pc:docMk/>
            <pc:sldMk cId="2131444924" sldId="299"/>
            <ac:cxnSpMk id="32" creationId="{A5C9B713-D252-4FE0-A7C4-74BE318385F8}"/>
          </ac:cxnSpMkLst>
        </pc:cxnChg>
        <pc:cxnChg chg="add del mod">
          <ac:chgData name="mohammad Hosseinabady" userId="6cd969f51f917c9e" providerId="LiveId" clId="{3A4CDD04-A0D8-45F3-92BB-26C3781A91F2}" dt="2022-01-20T02:37:10.422" v="2921" actId="478"/>
          <ac:cxnSpMkLst>
            <pc:docMk/>
            <pc:sldMk cId="2131444924" sldId="299"/>
            <ac:cxnSpMk id="33" creationId="{1C588B42-84A0-4340-8818-020674D7651E}"/>
          </ac:cxnSpMkLst>
        </pc:cxnChg>
        <pc:cxnChg chg="add del mod">
          <ac:chgData name="mohammad Hosseinabady" userId="6cd969f51f917c9e" providerId="LiveId" clId="{3A4CDD04-A0D8-45F3-92BB-26C3781A91F2}" dt="2022-01-20T02:37:10.422" v="2921" actId="478"/>
          <ac:cxnSpMkLst>
            <pc:docMk/>
            <pc:sldMk cId="2131444924" sldId="299"/>
            <ac:cxnSpMk id="37" creationId="{B494F723-6B94-4C29-AD1E-E53CE48007F4}"/>
          </ac:cxnSpMkLst>
        </pc:cxnChg>
        <pc:cxnChg chg="add del mod">
          <ac:chgData name="mohammad Hosseinabady" userId="6cd969f51f917c9e" providerId="LiveId" clId="{3A4CDD04-A0D8-45F3-92BB-26C3781A91F2}" dt="2022-01-20T02:37:10.422" v="2921" actId="478"/>
          <ac:cxnSpMkLst>
            <pc:docMk/>
            <pc:sldMk cId="2131444924" sldId="299"/>
            <ac:cxnSpMk id="40" creationId="{9EEC9158-E116-4184-AD0F-62E1782913A0}"/>
          </ac:cxnSpMkLst>
        </pc:cxnChg>
        <pc:cxnChg chg="add mod">
          <ac:chgData name="mohammad Hosseinabady" userId="6cd969f51f917c9e" providerId="LiveId" clId="{3A4CDD04-A0D8-45F3-92BB-26C3781A91F2}" dt="2022-01-20T02:38:32.088" v="2962" actId="1076"/>
          <ac:cxnSpMkLst>
            <pc:docMk/>
            <pc:sldMk cId="2131444924" sldId="299"/>
            <ac:cxnSpMk id="43" creationId="{9FC83647-5C6D-41CE-923D-EB1A787E5080}"/>
          </ac:cxnSpMkLst>
        </pc:cxnChg>
        <pc:cxnChg chg="add mod">
          <ac:chgData name="mohammad Hosseinabady" userId="6cd969f51f917c9e" providerId="LiveId" clId="{3A4CDD04-A0D8-45F3-92BB-26C3781A91F2}" dt="2022-01-20T02:38:32.088" v="2962" actId="1076"/>
          <ac:cxnSpMkLst>
            <pc:docMk/>
            <pc:sldMk cId="2131444924" sldId="299"/>
            <ac:cxnSpMk id="46" creationId="{9BE7DA56-AE10-46AC-8094-88203F89A628}"/>
          </ac:cxnSpMkLst>
        </pc:cxnChg>
        <pc:cxnChg chg="add mod">
          <ac:chgData name="mohammad Hosseinabady" userId="6cd969f51f917c9e" providerId="LiveId" clId="{3A4CDD04-A0D8-45F3-92BB-26C3781A91F2}" dt="2022-01-20T02:38:32.088" v="2962" actId="1076"/>
          <ac:cxnSpMkLst>
            <pc:docMk/>
            <pc:sldMk cId="2131444924" sldId="299"/>
            <ac:cxnSpMk id="47" creationId="{AB036A81-FF97-48D4-BA73-0232B41A2FA0}"/>
          </ac:cxnSpMkLst>
        </pc:cxnChg>
        <pc:cxnChg chg="add mod">
          <ac:chgData name="mohammad Hosseinabady" userId="6cd969f51f917c9e" providerId="LiveId" clId="{3A4CDD04-A0D8-45F3-92BB-26C3781A91F2}" dt="2022-01-20T02:38:32.088" v="2962" actId="1076"/>
          <ac:cxnSpMkLst>
            <pc:docMk/>
            <pc:sldMk cId="2131444924" sldId="299"/>
            <ac:cxnSpMk id="48" creationId="{62899A12-CA89-46C9-B16B-8AD8EE738520}"/>
          </ac:cxnSpMkLst>
        </pc:cxnChg>
        <pc:cxnChg chg="add mod">
          <ac:chgData name="mohammad Hosseinabady" userId="6cd969f51f917c9e" providerId="LiveId" clId="{3A4CDD04-A0D8-45F3-92BB-26C3781A91F2}" dt="2022-01-20T02:38:32.088" v="2962" actId="1076"/>
          <ac:cxnSpMkLst>
            <pc:docMk/>
            <pc:sldMk cId="2131444924" sldId="299"/>
            <ac:cxnSpMk id="49" creationId="{17AB3794-0644-4704-B377-351286419244}"/>
          </ac:cxnSpMkLst>
        </pc:cxnChg>
      </pc:sldChg>
      <pc:sldChg chg="addSp modSp add mod modAnim">
        <pc:chgData name="mohammad Hosseinabady" userId="6cd969f51f917c9e" providerId="LiveId" clId="{3A4CDD04-A0D8-45F3-92BB-26C3781A91F2}" dt="2022-01-20T03:37:46.806" v="3716"/>
        <pc:sldMkLst>
          <pc:docMk/>
          <pc:sldMk cId="863392625" sldId="300"/>
        </pc:sldMkLst>
        <pc:spChg chg="add mod">
          <ac:chgData name="mohammad Hosseinabady" userId="6cd969f51f917c9e" providerId="LiveId" clId="{3A4CDD04-A0D8-45F3-92BB-26C3781A91F2}" dt="2022-01-20T02:44:30.292" v="3020" actId="1076"/>
          <ac:spMkLst>
            <pc:docMk/>
            <pc:sldMk cId="863392625" sldId="300"/>
            <ac:spMk id="26" creationId="{EFE3CEC0-1486-4678-A5A5-7A205A000F50}"/>
          </ac:spMkLst>
        </pc:spChg>
        <pc:spChg chg="add mod">
          <ac:chgData name="mohammad Hosseinabady" userId="6cd969f51f917c9e" providerId="LiveId" clId="{3A4CDD04-A0D8-45F3-92BB-26C3781A91F2}" dt="2022-01-20T02:44:32.747" v="3021" actId="1076"/>
          <ac:spMkLst>
            <pc:docMk/>
            <pc:sldMk cId="863392625" sldId="300"/>
            <ac:spMk id="40" creationId="{77912787-615F-4123-A9B4-EFA71803BE2E}"/>
          </ac:spMkLst>
        </pc:spChg>
        <pc:spChg chg="add mod">
          <ac:chgData name="mohammad Hosseinabady" userId="6cd969f51f917c9e" providerId="LiveId" clId="{3A4CDD04-A0D8-45F3-92BB-26C3781A91F2}" dt="2022-01-20T03:37:44.821" v="3715"/>
          <ac:spMkLst>
            <pc:docMk/>
            <pc:sldMk cId="863392625" sldId="300"/>
            <ac:spMk id="41" creationId="{C9B9866B-B073-4935-B2B7-18EC2F97D809}"/>
          </ac:spMkLst>
        </pc:spChg>
        <pc:spChg chg="add mod">
          <ac:chgData name="mohammad Hosseinabady" userId="6cd969f51f917c9e" providerId="LiveId" clId="{3A4CDD04-A0D8-45F3-92BB-26C3781A91F2}" dt="2022-01-20T02:44:30.292" v="3020" actId="1076"/>
          <ac:spMkLst>
            <pc:docMk/>
            <pc:sldMk cId="863392625" sldId="300"/>
            <ac:spMk id="50" creationId="{36BB9FB2-0A53-4095-836F-485BB72174BC}"/>
          </ac:spMkLst>
        </pc:spChg>
        <pc:spChg chg="add mod">
          <ac:chgData name="mohammad Hosseinabady" userId="6cd969f51f917c9e" providerId="LiveId" clId="{3A4CDD04-A0D8-45F3-92BB-26C3781A91F2}" dt="2022-01-20T02:45:25.376" v="3046" actId="1076"/>
          <ac:spMkLst>
            <pc:docMk/>
            <pc:sldMk cId="863392625" sldId="300"/>
            <ac:spMk id="51" creationId="{1944C5BA-B0ED-4598-9B87-6ACFF4958585}"/>
          </ac:spMkLst>
        </pc:spChg>
        <pc:spChg chg="mod">
          <ac:chgData name="mohammad Hosseinabady" userId="6cd969f51f917c9e" providerId="LiveId" clId="{3A4CDD04-A0D8-45F3-92BB-26C3781A91F2}" dt="2022-01-20T02:45:05.462" v="3045" actId="20577"/>
          <ac:spMkLst>
            <pc:docMk/>
            <pc:sldMk cId="863392625" sldId="300"/>
            <ac:spMk id="56" creationId="{EDAA2E14-9533-412E-841A-F892BDA356DD}"/>
          </ac:spMkLst>
        </pc:spChg>
        <pc:cxnChg chg="add mod">
          <ac:chgData name="mohammad Hosseinabady" userId="6cd969f51f917c9e" providerId="LiveId" clId="{3A4CDD04-A0D8-45F3-92BB-26C3781A91F2}" dt="2022-01-20T02:44:30.292" v="3020" actId="1076"/>
          <ac:cxnSpMkLst>
            <pc:docMk/>
            <pc:sldMk cId="863392625" sldId="300"/>
            <ac:cxnSpMk id="21" creationId="{DF062474-6AF3-439D-823E-C370F730B2CB}"/>
          </ac:cxnSpMkLst>
        </pc:cxnChg>
        <pc:cxnChg chg="add mod">
          <ac:chgData name="mohammad Hosseinabady" userId="6cd969f51f917c9e" providerId="LiveId" clId="{3A4CDD04-A0D8-45F3-92BB-26C3781A91F2}" dt="2022-01-20T02:44:30.292" v="3020" actId="1076"/>
          <ac:cxnSpMkLst>
            <pc:docMk/>
            <pc:sldMk cId="863392625" sldId="300"/>
            <ac:cxnSpMk id="28" creationId="{AC959502-1FD1-496F-A60D-77906CAD97B4}"/>
          </ac:cxnSpMkLst>
        </pc:cxnChg>
        <pc:cxnChg chg="add mod">
          <ac:chgData name="mohammad Hosseinabady" userId="6cd969f51f917c9e" providerId="LiveId" clId="{3A4CDD04-A0D8-45F3-92BB-26C3781A91F2}" dt="2022-01-20T02:44:30.292" v="3020" actId="1076"/>
          <ac:cxnSpMkLst>
            <pc:docMk/>
            <pc:sldMk cId="863392625" sldId="300"/>
            <ac:cxnSpMk id="30" creationId="{24994493-08A3-4FC6-AAF9-DD3A617DD2D7}"/>
          </ac:cxnSpMkLst>
        </pc:cxnChg>
        <pc:cxnChg chg="add mod">
          <ac:chgData name="mohammad Hosseinabady" userId="6cd969f51f917c9e" providerId="LiveId" clId="{3A4CDD04-A0D8-45F3-92BB-26C3781A91F2}" dt="2022-01-20T02:44:30.292" v="3020" actId="1076"/>
          <ac:cxnSpMkLst>
            <pc:docMk/>
            <pc:sldMk cId="863392625" sldId="300"/>
            <ac:cxnSpMk id="35" creationId="{649ED618-CB8C-40DA-B1FF-B1EFD32E2CC7}"/>
          </ac:cxnSpMkLst>
        </pc:cxnChg>
        <pc:cxnChg chg="add mod">
          <ac:chgData name="mohammad Hosseinabady" userId="6cd969f51f917c9e" providerId="LiveId" clId="{3A4CDD04-A0D8-45F3-92BB-26C3781A91F2}" dt="2022-01-20T02:44:30.292" v="3020" actId="1076"/>
          <ac:cxnSpMkLst>
            <pc:docMk/>
            <pc:sldMk cId="863392625" sldId="300"/>
            <ac:cxnSpMk id="44" creationId="{D5629A9B-7302-45B8-BF64-BA4F937005FA}"/>
          </ac:cxnSpMkLst>
        </pc:cxnChg>
      </pc:sldChg>
      <pc:sldChg chg="addSp modSp add del mod">
        <pc:chgData name="mohammad Hosseinabady" userId="6cd969f51f917c9e" providerId="LiveId" clId="{3A4CDD04-A0D8-45F3-92BB-26C3781A91F2}" dt="2022-01-20T03:37:49.923" v="3717" actId="47"/>
        <pc:sldMkLst>
          <pc:docMk/>
          <pc:sldMk cId="1556518938" sldId="301"/>
        </pc:sldMkLst>
        <pc:spChg chg="add">
          <ac:chgData name="mohammad Hosseinabady" userId="6cd969f51f917c9e" providerId="LiveId" clId="{3A4CDD04-A0D8-45F3-92BB-26C3781A91F2}" dt="2022-01-20T02:45:45.891" v="3048" actId="11529"/>
          <ac:spMkLst>
            <pc:docMk/>
            <pc:sldMk cId="1556518938" sldId="301"/>
            <ac:spMk id="20" creationId="{304C8B5E-B344-49DC-8B7C-18BB5F88162F}"/>
          </ac:spMkLst>
        </pc:spChg>
        <pc:spChg chg="add mod">
          <ac:chgData name="mohammad Hosseinabady" userId="6cd969f51f917c9e" providerId="LiveId" clId="{3A4CDD04-A0D8-45F3-92BB-26C3781A91F2}" dt="2022-01-20T02:46:03.398" v="3051" actId="16959"/>
          <ac:spMkLst>
            <pc:docMk/>
            <pc:sldMk cId="1556518938" sldId="301"/>
            <ac:spMk id="41" creationId="{D52D6162-C5B6-493D-B2D9-764D6FDD8DFF}"/>
          </ac:spMkLst>
        </pc:spChg>
        <pc:spChg chg="add mod">
          <ac:chgData name="mohammad Hosseinabady" userId="6cd969f51f917c9e" providerId="LiveId" clId="{3A4CDD04-A0D8-45F3-92BB-26C3781A91F2}" dt="2022-01-20T02:46:53.318" v="3075" actId="1076"/>
          <ac:spMkLst>
            <pc:docMk/>
            <pc:sldMk cId="1556518938" sldId="301"/>
            <ac:spMk id="42" creationId="{ACCE0FCA-249C-4E63-B603-8F82D6281F5D}"/>
          </ac:spMkLst>
        </pc:spChg>
      </pc:sldChg>
      <pc:sldChg chg="addSp delSp modSp add mod">
        <pc:chgData name="mohammad Hosseinabady" userId="6cd969f51f917c9e" providerId="LiveId" clId="{3A4CDD04-A0D8-45F3-92BB-26C3781A91F2}" dt="2022-01-20T02:53:22.408" v="3211" actId="1076"/>
        <pc:sldMkLst>
          <pc:docMk/>
          <pc:sldMk cId="2204628078" sldId="302"/>
        </pc:sldMkLst>
        <pc:spChg chg="mod">
          <ac:chgData name="mohammad Hosseinabady" userId="6cd969f51f917c9e" providerId="LiveId" clId="{3A4CDD04-A0D8-45F3-92BB-26C3781A91F2}" dt="2022-01-20T02:48:32.322" v="3083" actId="20577"/>
          <ac:spMkLst>
            <pc:docMk/>
            <pc:sldMk cId="2204628078" sldId="302"/>
            <ac:spMk id="2" creationId="{FDD09205-CB74-42E9-B818-2B48FFB4FB1F}"/>
          </ac:spMkLst>
        </pc:spChg>
        <pc:spChg chg="del">
          <ac:chgData name="mohammad Hosseinabady" userId="6cd969f51f917c9e" providerId="LiveId" clId="{3A4CDD04-A0D8-45F3-92BB-26C3781A91F2}" dt="2022-01-20T02:48:43.184" v="3084" actId="478"/>
          <ac:spMkLst>
            <pc:docMk/>
            <pc:sldMk cId="2204628078" sldId="302"/>
            <ac:spMk id="20" creationId="{304C8B5E-B344-49DC-8B7C-18BB5F88162F}"/>
          </ac:spMkLst>
        </pc:spChg>
        <pc:spChg chg="add mod">
          <ac:chgData name="mohammad Hosseinabady" userId="6cd969f51f917c9e" providerId="LiveId" clId="{3A4CDD04-A0D8-45F3-92BB-26C3781A91F2}" dt="2022-01-20T02:50:34.039" v="3129" actId="1076"/>
          <ac:spMkLst>
            <pc:docMk/>
            <pc:sldMk cId="2204628078" sldId="302"/>
            <ac:spMk id="23" creationId="{FFE23AA1-F29C-40FC-A345-432021987750}"/>
          </ac:spMkLst>
        </pc:spChg>
        <pc:spChg chg="del">
          <ac:chgData name="mohammad Hosseinabady" userId="6cd969f51f917c9e" providerId="LiveId" clId="{3A4CDD04-A0D8-45F3-92BB-26C3781A91F2}" dt="2022-01-20T02:48:43.184" v="3084" actId="478"/>
          <ac:spMkLst>
            <pc:docMk/>
            <pc:sldMk cId="2204628078" sldId="302"/>
            <ac:spMk id="26" creationId="{EFE3CEC0-1486-4678-A5A5-7A205A000F50}"/>
          </ac:spMkLst>
        </pc:spChg>
        <pc:spChg chg="mod">
          <ac:chgData name="mohammad Hosseinabady" userId="6cd969f51f917c9e" providerId="LiveId" clId="{3A4CDD04-A0D8-45F3-92BB-26C3781A91F2}" dt="2022-01-20T02:50:34.039" v="3129" actId="1076"/>
          <ac:spMkLst>
            <pc:docMk/>
            <pc:sldMk cId="2204628078" sldId="302"/>
            <ac:spMk id="34" creationId="{19B04C3C-0F50-4EE7-9378-96408B40B29C}"/>
          </ac:spMkLst>
        </pc:spChg>
        <pc:spChg chg="mod">
          <ac:chgData name="mohammad Hosseinabady" userId="6cd969f51f917c9e" providerId="LiveId" clId="{3A4CDD04-A0D8-45F3-92BB-26C3781A91F2}" dt="2022-01-20T02:50:34.039" v="3129" actId="1076"/>
          <ac:spMkLst>
            <pc:docMk/>
            <pc:sldMk cId="2204628078" sldId="302"/>
            <ac:spMk id="39" creationId="{39E5F732-361D-49EE-A9AB-A3452984C151}"/>
          </ac:spMkLst>
        </pc:spChg>
        <pc:spChg chg="del">
          <ac:chgData name="mohammad Hosseinabady" userId="6cd969f51f917c9e" providerId="LiveId" clId="{3A4CDD04-A0D8-45F3-92BB-26C3781A91F2}" dt="2022-01-20T02:48:43.184" v="3084" actId="478"/>
          <ac:spMkLst>
            <pc:docMk/>
            <pc:sldMk cId="2204628078" sldId="302"/>
            <ac:spMk id="40" creationId="{77912787-615F-4123-A9B4-EFA71803BE2E}"/>
          </ac:spMkLst>
        </pc:spChg>
        <pc:spChg chg="del">
          <ac:chgData name="mohammad Hosseinabady" userId="6cd969f51f917c9e" providerId="LiveId" clId="{3A4CDD04-A0D8-45F3-92BB-26C3781A91F2}" dt="2022-01-20T02:48:43.184" v="3084" actId="478"/>
          <ac:spMkLst>
            <pc:docMk/>
            <pc:sldMk cId="2204628078" sldId="302"/>
            <ac:spMk id="41" creationId="{D52D6162-C5B6-493D-B2D9-764D6FDD8DFF}"/>
          </ac:spMkLst>
        </pc:spChg>
        <pc:spChg chg="del">
          <ac:chgData name="mohammad Hosseinabady" userId="6cd969f51f917c9e" providerId="LiveId" clId="{3A4CDD04-A0D8-45F3-92BB-26C3781A91F2}" dt="2022-01-20T02:48:43.184" v="3084" actId="478"/>
          <ac:spMkLst>
            <pc:docMk/>
            <pc:sldMk cId="2204628078" sldId="302"/>
            <ac:spMk id="42" creationId="{ACCE0FCA-249C-4E63-B603-8F82D6281F5D}"/>
          </ac:spMkLst>
        </pc:spChg>
        <pc:spChg chg="add mod">
          <ac:chgData name="mohammad Hosseinabady" userId="6cd969f51f917c9e" providerId="LiveId" clId="{3A4CDD04-A0D8-45F3-92BB-26C3781A91F2}" dt="2022-01-20T02:49:22.737" v="3104" actId="20577"/>
          <ac:spMkLst>
            <pc:docMk/>
            <pc:sldMk cId="2204628078" sldId="302"/>
            <ac:spMk id="45" creationId="{E7A3AFE7-FFD0-4522-9484-21BB5871A2B1}"/>
          </ac:spMkLst>
        </pc:spChg>
        <pc:spChg chg="del">
          <ac:chgData name="mohammad Hosseinabady" userId="6cd969f51f917c9e" providerId="LiveId" clId="{3A4CDD04-A0D8-45F3-92BB-26C3781A91F2}" dt="2022-01-20T02:48:43.184" v="3084" actId="478"/>
          <ac:spMkLst>
            <pc:docMk/>
            <pc:sldMk cId="2204628078" sldId="302"/>
            <ac:spMk id="50" creationId="{36BB9FB2-0A53-4095-836F-485BB72174BC}"/>
          </ac:spMkLst>
        </pc:spChg>
        <pc:spChg chg="del">
          <ac:chgData name="mohammad Hosseinabady" userId="6cd969f51f917c9e" providerId="LiveId" clId="{3A4CDD04-A0D8-45F3-92BB-26C3781A91F2}" dt="2022-01-20T02:48:43.184" v="3084" actId="478"/>
          <ac:spMkLst>
            <pc:docMk/>
            <pc:sldMk cId="2204628078" sldId="302"/>
            <ac:spMk id="51" creationId="{1944C5BA-B0ED-4598-9B87-6ACFF4958585}"/>
          </ac:spMkLst>
        </pc:spChg>
        <pc:spChg chg="mod">
          <ac:chgData name="mohammad Hosseinabady" userId="6cd969f51f917c9e" providerId="LiveId" clId="{3A4CDD04-A0D8-45F3-92BB-26C3781A91F2}" dt="2022-01-20T02:50:34.039" v="3129" actId="1076"/>
          <ac:spMkLst>
            <pc:docMk/>
            <pc:sldMk cId="2204628078" sldId="302"/>
            <ac:spMk id="52" creationId="{3B80790D-0203-4957-A04B-C4BC7EB5DB56}"/>
          </ac:spMkLst>
        </pc:spChg>
        <pc:spChg chg="add del mod">
          <ac:chgData name="mohammad Hosseinabady" userId="6cd969f51f917c9e" providerId="LiveId" clId="{3A4CDD04-A0D8-45F3-92BB-26C3781A91F2}" dt="2022-01-20T02:50:03.138" v="3119" actId="478"/>
          <ac:spMkLst>
            <pc:docMk/>
            <pc:sldMk cId="2204628078" sldId="302"/>
            <ac:spMk id="53" creationId="{2E483BED-F50A-4388-9672-DFFDA49474D2}"/>
          </ac:spMkLst>
        </pc:spChg>
        <pc:spChg chg="add mod">
          <ac:chgData name="mohammad Hosseinabady" userId="6cd969f51f917c9e" providerId="LiveId" clId="{3A4CDD04-A0D8-45F3-92BB-26C3781A91F2}" dt="2022-01-20T02:50:34.039" v="3129" actId="1076"/>
          <ac:spMkLst>
            <pc:docMk/>
            <pc:sldMk cId="2204628078" sldId="302"/>
            <ac:spMk id="55" creationId="{F6D1FD30-6403-4CFF-990A-7F341F9DFE7F}"/>
          </ac:spMkLst>
        </pc:spChg>
        <pc:spChg chg="del">
          <ac:chgData name="mohammad Hosseinabady" userId="6cd969f51f917c9e" providerId="LiveId" clId="{3A4CDD04-A0D8-45F3-92BB-26C3781A91F2}" dt="2022-01-20T02:48:44.608" v="3085" actId="478"/>
          <ac:spMkLst>
            <pc:docMk/>
            <pc:sldMk cId="2204628078" sldId="302"/>
            <ac:spMk id="56" creationId="{EDAA2E14-9533-412E-841A-F892BDA356DD}"/>
          </ac:spMkLst>
        </pc:spChg>
        <pc:spChg chg="add mod">
          <ac:chgData name="mohammad Hosseinabady" userId="6cd969f51f917c9e" providerId="LiveId" clId="{3A4CDD04-A0D8-45F3-92BB-26C3781A91F2}" dt="2022-01-20T02:51:41.663" v="3171" actId="1076"/>
          <ac:spMkLst>
            <pc:docMk/>
            <pc:sldMk cId="2204628078" sldId="302"/>
            <ac:spMk id="57" creationId="{598DCDBE-AAE3-4CA8-9DC5-29FBB962F677}"/>
          </ac:spMkLst>
        </pc:spChg>
        <pc:spChg chg="add mod">
          <ac:chgData name="mohammad Hosseinabady" userId="6cd969f51f917c9e" providerId="LiveId" clId="{3A4CDD04-A0D8-45F3-92BB-26C3781A91F2}" dt="2022-01-20T02:52:24.233" v="3195" actId="20577"/>
          <ac:spMkLst>
            <pc:docMk/>
            <pc:sldMk cId="2204628078" sldId="302"/>
            <ac:spMk id="58" creationId="{80586BE1-2AF4-441D-969A-56D02CEC8B94}"/>
          </ac:spMkLst>
        </pc:spChg>
        <pc:spChg chg="add mod">
          <ac:chgData name="mohammad Hosseinabady" userId="6cd969f51f917c9e" providerId="LiveId" clId="{3A4CDD04-A0D8-45F3-92BB-26C3781A91F2}" dt="2022-01-20T02:53:00.318" v="3204" actId="1076"/>
          <ac:spMkLst>
            <pc:docMk/>
            <pc:sldMk cId="2204628078" sldId="302"/>
            <ac:spMk id="61" creationId="{97BECA85-A591-46D7-9688-E5E311666053}"/>
          </ac:spMkLst>
        </pc:spChg>
        <pc:spChg chg="add mod">
          <ac:chgData name="mohammad Hosseinabady" userId="6cd969f51f917c9e" providerId="LiveId" clId="{3A4CDD04-A0D8-45F3-92BB-26C3781A91F2}" dt="2022-01-20T02:52:42.973" v="3200" actId="1076"/>
          <ac:spMkLst>
            <pc:docMk/>
            <pc:sldMk cId="2204628078" sldId="302"/>
            <ac:spMk id="62" creationId="{B01308C3-C585-4044-BDB4-5A7830F515AA}"/>
          </ac:spMkLst>
        </pc:spChg>
        <pc:spChg chg="add mod">
          <ac:chgData name="mohammad Hosseinabady" userId="6cd969f51f917c9e" providerId="LiveId" clId="{3A4CDD04-A0D8-45F3-92BB-26C3781A91F2}" dt="2022-01-20T02:53:02.622" v="3205" actId="1076"/>
          <ac:spMkLst>
            <pc:docMk/>
            <pc:sldMk cId="2204628078" sldId="302"/>
            <ac:spMk id="66" creationId="{508AB53D-4B2D-46A5-B57C-6A1110C52C46}"/>
          </ac:spMkLst>
        </pc:spChg>
        <pc:spChg chg="add mod">
          <ac:chgData name="mohammad Hosseinabady" userId="6cd969f51f917c9e" providerId="LiveId" clId="{3A4CDD04-A0D8-45F3-92BB-26C3781A91F2}" dt="2022-01-20T02:53:11.278" v="3207" actId="14100"/>
          <ac:spMkLst>
            <pc:docMk/>
            <pc:sldMk cId="2204628078" sldId="302"/>
            <ac:spMk id="67" creationId="{4CA50276-2A0F-4AC3-B88F-3CB959DCFA89}"/>
          </ac:spMkLst>
        </pc:spChg>
        <pc:spChg chg="add mod">
          <ac:chgData name="mohammad Hosseinabady" userId="6cd969f51f917c9e" providerId="LiveId" clId="{3A4CDD04-A0D8-45F3-92BB-26C3781A91F2}" dt="2022-01-20T02:53:22.408" v="3211" actId="1076"/>
          <ac:spMkLst>
            <pc:docMk/>
            <pc:sldMk cId="2204628078" sldId="302"/>
            <ac:spMk id="68" creationId="{AADE7221-008B-4297-9595-6FA8965DE22E}"/>
          </ac:spMkLst>
        </pc:spChg>
        <pc:grpChg chg="mod">
          <ac:chgData name="mohammad Hosseinabady" userId="6cd969f51f917c9e" providerId="LiveId" clId="{3A4CDD04-A0D8-45F3-92BB-26C3781A91F2}" dt="2022-01-20T02:50:34.039" v="3129" actId="1076"/>
          <ac:grpSpMkLst>
            <pc:docMk/>
            <pc:sldMk cId="2204628078" sldId="302"/>
            <ac:grpSpMk id="3" creationId="{044F292D-2247-441D-A8E1-CB37A1DBF02D}"/>
          </ac:grpSpMkLst>
        </pc:grpChg>
        <pc:grpChg chg="mod">
          <ac:chgData name="mohammad Hosseinabady" userId="6cd969f51f917c9e" providerId="LiveId" clId="{3A4CDD04-A0D8-45F3-92BB-26C3781A91F2}" dt="2022-01-20T02:50:34.039" v="3129" actId="1076"/>
          <ac:grpSpMkLst>
            <pc:docMk/>
            <pc:sldMk cId="2204628078" sldId="302"/>
            <ac:grpSpMk id="9" creationId="{CCB2939E-EB7A-48FC-91AD-54996EEEA2B8}"/>
          </ac:grpSpMkLst>
        </pc:grpChg>
        <pc:picChg chg="del">
          <ac:chgData name="mohammad Hosseinabady" userId="6cd969f51f917c9e" providerId="LiveId" clId="{3A4CDD04-A0D8-45F3-92BB-26C3781A91F2}" dt="2022-01-20T02:48:43.184" v="3084" actId="478"/>
          <ac:picMkLst>
            <pc:docMk/>
            <pc:sldMk cId="2204628078" sldId="302"/>
            <ac:picMk id="54" creationId="{551BCC33-3FCA-4F20-B697-93D45879616B}"/>
          </ac:picMkLst>
        </pc:picChg>
        <pc:cxnChg chg="del">
          <ac:chgData name="mohammad Hosseinabady" userId="6cd969f51f917c9e" providerId="LiveId" clId="{3A4CDD04-A0D8-45F3-92BB-26C3781A91F2}" dt="2022-01-20T02:48:43.184" v="3084" actId="478"/>
          <ac:cxnSpMkLst>
            <pc:docMk/>
            <pc:sldMk cId="2204628078" sldId="302"/>
            <ac:cxnSpMk id="21" creationId="{DF062474-6AF3-439D-823E-C370F730B2CB}"/>
          </ac:cxnSpMkLst>
        </pc:cxnChg>
        <pc:cxnChg chg="del">
          <ac:chgData name="mohammad Hosseinabady" userId="6cd969f51f917c9e" providerId="LiveId" clId="{3A4CDD04-A0D8-45F3-92BB-26C3781A91F2}" dt="2022-01-20T02:48:43.184" v="3084" actId="478"/>
          <ac:cxnSpMkLst>
            <pc:docMk/>
            <pc:sldMk cId="2204628078" sldId="302"/>
            <ac:cxnSpMk id="28" creationId="{AC959502-1FD1-496F-A60D-77906CAD97B4}"/>
          </ac:cxnSpMkLst>
        </pc:cxnChg>
        <pc:cxnChg chg="del">
          <ac:chgData name="mohammad Hosseinabady" userId="6cd969f51f917c9e" providerId="LiveId" clId="{3A4CDD04-A0D8-45F3-92BB-26C3781A91F2}" dt="2022-01-20T02:48:43.184" v="3084" actId="478"/>
          <ac:cxnSpMkLst>
            <pc:docMk/>
            <pc:sldMk cId="2204628078" sldId="302"/>
            <ac:cxnSpMk id="30" creationId="{24994493-08A3-4FC6-AAF9-DD3A617DD2D7}"/>
          </ac:cxnSpMkLst>
        </pc:cxnChg>
        <pc:cxnChg chg="mod">
          <ac:chgData name="mohammad Hosseinabady" userId="6cd969f51f917c9e" providerId="LiveId" clId="{3A4CDD04-A0D8-45F3-92BB-26C3781A91F2}" dt="2022-01-20T02:50:34.039" v="3129" actId="1076"/>
          <ac:cxnSpMkLst>
            <pc:docMk/>
            <pc:sldMk cId="2204628078" sldId="302"/>
            <ac:cxnSpMk id="32" creationId="{A5C9B713-D252-4FE0-A7C4-74BE318385F8}"/>
          </ac:cxnSpMkLst>
        </pc:cxnChg>
        <pc:cxnChg chg="del">
          <ac:chgData name="mohammad Hosseinabady" userId="6cd969f51f917c9e" providerId="LiveId" clId="{3A4CDD04-A0D8-45F3-92BB-26C3781A91F2}" dt="2022-01-20T02:48:43.184" v="3084" actId="478"/>
          <ac:cxnSpMkLst>
            <pc:docMk/>
            <pc:sldMk cId="2204628078" sldId="302"/>
            <ac:cxnSpMk id="35" creationId="{649ED618-CB8C-40DA-B1FF-B1EFD32E2CC7}"/>
          </ac:cxnSpMkLst>
        </pc:cxnChg>
        <pc:cxnChg chg="mod">
          <ac:chgData name="mohammad Hosseinabady" userId="6cd969f51f917c9e" providerId="LiveId" clId="{3A4CDD04-A0D8-45F3-92BB-26C3781A91F2}" dt="2022-01-20T02:50:34.039" v="3129" actId="1076"/>
          <ac:cxnSpMkLst>
            <pc:docMk/>
            <pc:sldMk cId="2204628078" sldId="302"/>
            <ac:cxnSpMk id="43" creationId="{9FC83647-5C6D-41CE-923D-EB1A787E5080}"/>
          </ac:cxnSpMkLst>
        </pc:cxnChg>
        <pc:cxnChg chg="del">
          <ac:chgData name="mohammad Hosseinabady" userId="6cd969f51f917c9e" providerId="LiveId" clId="{3A4CDD04-A0D8-45F3-92BB-26C3781A91F2}" dt="2022-01-20T02:48:43.184" v="3084" actId="478"/>
          <ac:cxnSpMkLst>
            <pc:docMk/>
            <pc:sldMk cId="2204628078" sldId="302"/>
            <ac:cxnSpMk id="44" creationId="{D5629A9B-7302-45B8-BF64-BA4F937005FA}"/>
          </ac:cxnSpMkLst>
        </pc:cxnChg>
        <pc:cxnChg chg="mod">
          <ac:chgData name="mohammad Hosseinabady" userId="6cd969f51f917c9e" providerId="LiveId" clId="{3A4CDD04-A0D8-45F3-92BB-26C3781A91F2}" dt="2022-01-20T02:50:34.039" v="3129" actId="1076"/>
          <ac:cxnSpMkLst>
            <pc:docMk/>
            <pc:sldMk cId="2204628078" sldId="302"/>
            <ac:cxnSpMk id="46" creationId="{9BE7DA56-AE10-46AC-8094-88203F89A628}"/>
          </ac:cxnSpMkLst>
        </pc:cxnChg>
        <pc:cxnChg chg="mod">
          <ac:chgData name="mohammad Hosseinabady" userId="6cd969f51f917c9e" providerId="LiveId" clId="{3A4CDD04-A0D8-45F3-92BB-26C3781A91F2}" dt="2022-01-20T02:50:34.039" v="3129" actId="1076"/>
          <ac:cxnSpMkLst>
            <pc:docMk/>
            <pc:sldMk cId="2204628078" sldId="302"/>
            <ac:cxnSpMk id="47" creationId="{AB036A81-FF97-48D4-BA73-0232B41A2FA0}"/>
          </ac:cxnSpMkLst>
        </pc:cxnChg>
        <pc:cxnChg chg="mod">
          <ac:chgData name="mohammad Hosseinabady" userId="6cd969f51f917c9e" providerId="LiveId" clId="{3A4CDD04-A0D8-45F3-92BB-26C3781A91F2}" dt="2022-01-20T02:50:34.039" v="3129" actId="1076"/>
          <ac:cxnSpMkLst>
            <pc:docMk/>
            <pc:sldMk cId="2204628078" sldId="302"/>
            <ac:cxnSpMk id="48" creationId="{62899A12-CA89-46C9-B16B-8AD8EE738520}"/>
          </ac:cxnSpMkLst>
        </pc:cxnChg>
        <pc:cxnChg chg="mod">
          <ac:chgData name="mohammad Hosseinabady" userId="6cd969f51f917c9e" providerId="LiveId" clId="{3A4CDD04-A0D8-45F3-92BB-26C3781A91F2}" dt="2022-01-20T02:50:34.039" v="3129" actId="1076"/>
          <ac:cxnSpMkLst>
            <pc:docMk/>
            <pc:sldMk cId="2204628078" sldId="302"/>
            <ac:cxnSpMk id="49" creationId="{17AB3794-0644-4704-B377-351286419244}"/>
          </ac:cxnSpMkLst>
        </pc:cxnChg>
        <pc:cxnChg chg="add mod">
          <ac:chgData name="mohammad Hosseinabady" userId="6cd969f51f917c9e" providerId="LiveId" clId="{3A4CDD04-A0D8-45F3-92BB-26C3781A91F2}" dt="2022-01-20T02:52:38.015" v="3198" actId="1076"/>
          <ac:cxnSpMkLst>
            <pc:docMk/>
            <pc:sldMk cId="2204628078" sldId="302"/>
            <ac:cxnSpMk id="59" creationId="{764917E7-7BF5-4B31-9086-544947BA468F}"/>
          </ac:cxnSpMkLst>
        </pc:cxnChg>
        <pc:cxnChg chg="add mod">
          <ac:chgData name="mohammad Hosseinabady" userId="6cd969f51f917c9e" providerId="LiveId" clId="{3A4CDD04-A0D8-45F3-92BB-26C3781A91F2}" dt="2022-01-20T02:52:40.670" v="3199" actId="14100"/>
          <ac:cxnSpMkLst>
            <pc:docMk/>
            <pc:sldMk cId="2204628078" sldId="302"/>
            <ac:cxnSpMk id="60" creationId="{CD9065FB-F34B-4FF3-863F-2D931CB7F14F}"/>
          </ac:cxnSpMkLst>
        </pc:cxnChg>
        <pc:cxnChg chg="add mod">
          <ac:chgData name="mohammad Hosseinabady" userId="6cd969f51f917c9e" providerId="LiveId" clId="{3A4CDD04-A0D8-45F3-92BB-26C3781A91F2}" dt="2022-01-20T02:52:52.254" v="3202" actId="14100"/>
          <ac:cxnSpMkLst>
            <pc:docMk/>
            <pc:sldMk cId="2204628078" sldId="302"/>
            <ac:cxnSpMk id="63" creationId="{972BE14F-4AD9-4467-8C19-34831E604E97}"/>
          </ac:cxnSpMkLst>
        </pc:cxnChg>
        <pc:cxnChg chg="add mod">
          <ac:chgData name="mohammad Hosseinabady" userId="6cd969f51f917c9e" providerId="LiveId" clId="{3A4CDD04-A0D8-45F3-92BB-26C3781A91F2}" dt="2022-01-20T02:52:48.592" v="3201" actId="1076"/>
          <ac:cxnSpMkLst>
            <pc:docMk/>
            <pc:sldMk cId="2204628078" sldId="302"/>
            <ac:cxnSpMk id="64" creationId="{CFB4B08F-CD0E-406E-BAFE-A1A2F98106B5}"/>
          </ac:cxnSpMkLst>
        </pc:cxnChg>
        <pc:cxnChg chg="add mod">
          <ac:chgData name="mohammad Hosseinabady" userId="6cd969f51f917c9e" providerId="LiveId" clId="{3A4CDD04-A0D8-45F3-92BB-26C3781A91F2}" dt="2022-01-20T02:52:55.446" v="3203" actId="14100"/>
          <ac:cxnSpMkLst>
            <pc:docMk/>
            <pc:sldMk cId="2204628078" sldId="302"/>
            <ac:cxnSpMk id="65" creationId="{D4642602-9658-4301-8FBC-5DD826AAC2B3}"/>
          </ac:cxnSpMkLst>
        </pc:cxnChg>
      </pc:sldChg>
      <pc:sldChg chg="addSp delSp modSp add mod modAnim">
        <pc:chgData name="mohammad Hosseinabady" userId="6cd969f51f917c9e" providerId="LiveId" clId="{3A4CDD04-A0D8-45F3-92BB-26C3781A91F2}" dt="2022-01-20T03:38:06.970" v="3720"/>
        <pc:sldMkLst>
          <pc:docMk/>
          <pc:sldMk cId="888458014" sldId="303"/>
        </pc:sldMkLst>
        <pc:spChg chg="mod">
          <ac:chgData name="mohammad Hosseinabady" userId="6cd969f51f917c9e" providerId="LiveId" clId="{3A4CDD04-A0D8-45F3-92BB-26C3781A91F2}" dt="2022-01-20T02:54:31.524" v="3218" actId="6549"/>
          <ac:spMkLst>
            <pc:docMk/>
            <pc:sldMk cId="888458014" sldId="303"/>
            <ac:spMk id="2" creationId="{FDD09205-CB74-42E9-B818-2B48FFB4FB1F}"/>
          </ac:spMkLst>
        </pc:spChg>
        <pc:spChg chg="add mod ord">
          <ac:chgData name="mohammad Hosseinabady" userId="6cd969f51f917c9e" providerId="LiveId" clId="{3A4CDD04-A0D8-45F3-92BB-26C3781A91F2}" dt="2022-01-20T02:55:43.729" v="3243" actId="208"/>
          <ac:spMkLst>
            <pc:docMk/>
            <pc:sldMk cId="888458014" sldId="303"/>
            <ac:spMk id="21" creationId="{A0B3A019-B445-4A5C-9EF3-769D2F26E1CE}"/>
          </ac:spMkLst>
        </pc:spChg>
        <pc:spChg chg="add mod">
          <ac:chgData name="mohammad Hosseinabady" userId="6cd969f51f917c9e" providerId="LiveId" clId="{3A4CDD04-A0D8-45F3-92BB-26C3781A91F2}" dt="2022-01-20T02:56:18.096" v="3263" actId="1076"/>
          <ac:spMkLst>
            <pc:docMk/>
            <pc:sldMk cId="888458014" sldId="303"/>
            <ac:spMk id="22" creationId="{F973511F-067A-48BE-8F73-8D8A7974C28C}"/>
          </ac:spMkLst>
        </pc:spChg>
        <pc:spChg chg="del">
          <ac:chgData name="mohammad Hosseinabady" userId="6cd969f51f917c9e" providerId="LiveId" clId="{3A4CDD04-A0D8-45F3-92BB-26C3781A91F2}" dt="2022-01-20T02:54:46.904" v="3222" actId="478"/>
          <ac:spMkLst>
            <pc:docMk/>
            <pc:sldMk cId="888458014" sldId="303"/>
            <ac:spMk id="23" creationId="{FFE23AA1-F29C-40FC-A345-432021987750}"/>
          </ac:spMkLst>
        </pc:spChg>
        <pc:spChg chg="mod">
          <ac:chgData name="mohammad Hosseinabady" userId="6cd969f51f917c9e" providerId="LiveId" clId="{3A4CDD04-A0D8-45F3-92BB-26C3781A91F2}" dt="2022-01-20T02:55:00.716" v="3228" actId="1076"/>
          <ac:spMkLst>
            <pc:docMk/>
            <pc:sldMk cId="888458014" sldId="303"/>
            <ac:spMk id="34" creationId="{19B04C3C-0F50-4EE7-9378-96408B40B29C}"/>
          </ac:spMkLst>
        </pc:spChg>
        <pc:spChg chg="mod">
          <ac:chgData name="mohammad Hosseinabady" userId="6cd969f51f917c9e" providerId="LiveId" clId="{3A4CDD04-A0D8-45F3-92BB-26C3781A91F2}" dt="2022-01-20T02:55:00.716" v="3228" actId="1076"/>
          <ac:spMkLst>
            <pc:docMk/>
            <pc:sldMk cId="888458014" sldId="303"/>
            <ac:spMk id="39" creationId="{39E5F732-361D-49EE-A9AB-A3452984C151}"/>
          </ac:spMkLst>
        </pc:spChg>
        <pc:spChg chg="add mod">
          <ac:chgData name="mohammad Hosseinabady" userId="6cd969f51f917c9e" providerId="LiveId" clId="{3A4CDD04-A0D8-45F3-92BB-26C3781A91F2}" dt="2022-01-20T02:55:00.716" v="3228" actId="1076"/>
          <ac:spMkLst>
            <pc:docMk/>
            <pc:sldMk cId="888458014" sldId="303"/>
            <ac:spMk id="44" creationId="{914BF307-888C-4EFE-9910-8548987CD5CD}"/>
          </ac:spMkLst>
        </pc:spChg>
        <pc:spChg chg="del">
          <ac:chgData name="mohammad Hosseinabady" userId="6cd969f51f917c9e" providerId="LiveId" clId="{3A4CDD04-A0D8-45F3-92BB-26C3781A91F2}" dt="2022-01-20T02:54:42.753" v="3220" actId="478"/>
          <ac:spMkLst>
            <pc:docMk/>
            <pc:sldMk cId="888458014" sldId="303"/>
            <ac:spMk id="45" creationId="{E7A3AFE7-FFD0-4522-9484-21BB5871A2B1}"/>
          </ac:spMkLst>
        </pc:spChg>
        <pc:spChg chg="add mod">
          <ac:chgData name="mohammad Hosseinabady" userId="6cd969f51f917c9e" providerId="LiveId" clId="{3A4CDD04-A0D8-45F3-92BB-26C3781A91F2}" dt="2022-01-20T02:55:08.504" v="3230" actId="1076"/>
          <ac:spMkLst>
            <pc:docMk/>
            <pc:sldMk cId="888458014" sldId="303"/>
            <ac:spMk id="51" creationId="{0A4B8D5F-53CA-474F-B4BE-930CE29FEB0F}"/>
          </ac:spMkLst>
        </pc:spChg>
        <pc:spChg chg="mod">
          <ac:chgData name="mohammad Hosseinabady" userId="6cd969f51f917c9e" providerId="LiveId" clId="{3A4CDD04-A0D8-45F3-92BB-26C3781A91F2}" dt="2022-01-20T02:55:00.716" v="3228" actId="1076"/>
          <ac:spMkLst>
            <pc:docMk/>
            <pc:sldMk cId="888458014" sldId="303"/>
            <ac:spMk id="52" creationId="{3B80790D-0203-4957-A04B-C4BC7EB5DB56}"/>
          </ac:spMkLst>
        </pc:spChg>
        <pc:spChg chg="add mod">
          <ac:chgData name="mohammad Hosseinabady" userId="6cd969f51f917c9e" providerId="LiveId" clId="{3A4CDD04-A0D8-45F3-92BB-26C3781A91F2}" dt="2022-01-20T02:55:08.504" v="3230" actId="1076"/>
          <ac:spMkLst>
            <pc:docMk/>
            <pc:sldMk cId="888458014" sldId="303"/>
            <ac:spMk id="53" creationId="{353DE1FB-A1D8-432C-8CCA-0E1617960B81}"/>
          </ac:spMkLst>
        </pc:spChg>
        <pc:spChg chg="del">
          <ac:chgData name="mohammad Hosseinabady" userId="6cd969f51f917c9e" providerId="LiveId" clId="{3A4CDD04-A0D8-45F3-92BB-26C3781A91F2}" dt="2022-01-20T02:54:44.485" v="3221" actId="478"/>
          <ac:spMkLst>
            <pc:docMk/>
            <pc:sldMk cId="888458014" sldId="303"/>
            <ac:spMk id="55" creationId="{F6D1FD30-6403-4CFF-990A-7F341F9DFE7F}"/>
          </ac:spMkLst>
        </pc:spChg>
        <pc:spChg chg="del">
          <ac:chgData name="mohammad Hosseinabady" userId="6cd969f51f917c9e" providerId="LiveId" clId="{3A4CDD04-A0D8-45F3-92BB-26C3781A91F2}" dt="2022-01-20T02:54:41.330" v="3219" actId="478"/>
          <ac:spMkLst>
            <pc:docMk/>
            <pc:sldMk cId="888458014" sldId="303"/>
            <ac:spMk id="57" creationId="{598DCDBE-AAE3-4CA8-9DC5-29FBB962F677}"/>
          </ac:spMkLst>
        </pc:spChg>
        <pc:spChg chg="del">
          <ac:chgData name="mohammad Hosseinabady" userId="6cd969f51f917c9e" providerId="LiveId" clId="{3A4CDD04-A0D8-45F3-92BB-26C3781A91F2}" dt="2022-01-20T02:54:41.330" v="3219" actId="478"/>
          <ac:spMkLst>
            <pc:docMk/>
            <pc:sldMk cId="888458014" sldId="303"/>
            <ac:spMk id="58" creationId="{80586BE1-2AF4-441D-969A-56D02CEC8B94}"/>
          </ac:spMkLst>
        </pc:spChg>
        <pc:spChg chg="del">
          <ac:chgData name="mohammad Hosseinabady" userId="6cd969f51f917c9e" providerId="LiveId" clId="{3A4CDD04-A0D8-45F3-92BB-26C3781A91F2}" dt="2022-01-20T02:54:41.330" v="3219" actId="478"/>
          <ac:spMkLst>
            <pc:docMk/>
            <pc:sldMk cId="888458014" sldId="303"/>
            <ac:spMk id="61" creationId="{97BECA85-A591-46D7-9688-E5E311666053}"/>
          </ac:spMkLst>
        </pc:spChg>
        <pc:spChg chg="del">
          <ac:chgData name="mohammad Hosseinabady" userId="6cd969f51f917c9e" providerId="LiveId" clId="{3A4CDD04-A0D8-45F3-92BB-26C3781A91F2}" dt="2022-01-20T02:54:41.330" v="3219" actId="478"/>
          <ac:spMkLst>
            <pc:docMk/>
            <pc:sldMk cId="888458014" sldId="303"/>
            <ac:spMk id="62" creationId="{B01308C3-C585-4044-BDB4-5A7830F515AA}"/>
          </ac:spMkLst>
        </pc:spChg>
        <pc:spChg chg="del">
          <ac:chgData name="mohammad Hosseinabady" userId="6cd969f51f917c9e" providerId="LiveId" clId="{3A4CDD04-A0D8-45F3-92BB-26C3781A91F2}" dt="2022-01-20T02:54:41.330" v="3219" actId="478"/>
          <ac:spMkLst>
            <pc:docMk/>
            <pc:sldMk cId="888458014" sldId="303"/>
            <ac:spMk id="66" creationId="{508AB53D-4B2D-46A5-B57C-6A1110C52C46}"/>
          </ac:spMkLst>
        </pc:spChg>
        <pc:spChg chg="del">
          <ac:chgData name="mohammad Hosseinabady" userId="6cd969f51f917c9e" providerId="LiveId" clId="{3A4CDD04-A0D8-45F3-92BB-26C3781A91F2}" dt="2022-01-20T02:54:41.330" v="3219" actId="478"/>
          <ac:spMkLst>
            <pc:docMk/>
            <pc:sldMk cId="888458014" sldId="303"/>
            <ac:spMk id="67" creationId="{4CA50276-2A0F-4AC3-B88F-3CB959DCFA89}"/>
          </ac:spMkLst>
        </pc:spChg>
        <pc:spChg chg="del">
          <ac:chgData name="mohammad Hosseinabady" userId="6cd969f51f917c9e" providerId="LiveId" clId="{3A4CDD04-A0D8-45F3-92BB-26C3781A91F2}" dt="2022-01-20T02:54:41.330" v="3219" actId="478"/>
          <ac:spMkLst>
            <pc:docMk/>
            <pc:sldMk cId="888458014" sldId="303"/>
            <ac:spMk id="68" creationId="{AADE7221-008B-4297-9595-6FA8965DE22E}"/>
          </ac:spMkLst>
        </pc:spChg>
        <pc:grpChg chg="mod">
          <ac:chgData name="mohammad Hosseinabady" userId="6cd969f51f917c9e" providerId="LiveId" clId="{3A4CDD04-A0D8-45F3-92BB-26C3781A91F2}" dt="2022-01-20T02:55:00.716" v="3228" actId="1076"/>
          <ac:grpSpMkLst>
            <pc:docMk/>
            <pc:sldMk cId="888458014" sldId="303"/>
            <ac:grpSpMk id="3" creationId="{044F292D-2247-441D-A8E1-CB37A1DBF02D}"/>
          </ac:grpSpMkLst>
        </pc:grpChg>
        <pc:grpChg chg="mod">
          <ac:chgData name="mohammad Hosseinabady" userId="6cd969f51f917c9e" providerId="LiveId" clId="{3A4CDD04-A0D8-45F3-92BB-26C3781A91F2}" dt="2022-01-20T02:55:00.716" v="3228" actId="1076"/>
          <ac:grpSpMkLst>
            <pc:docMk/>
            <pc:sldMk cId="888458014" sldId="303"/>
            <ac:grpSpMk id="9" creationId="{CCB2939E-EB7A-48FC-91AD-54996EEEA2B8}"/>
          </ac:grpSpMkLst>
        </pc:grpChg>
        <pc:cxnChg chg="mod">
          <ac:chgData name="mohammad Hosseinabady" userId="6cd969f51f917c9e" providerId="LiveId" clId="{3A4CDD04-A0D8-45F3-92BB-26C3781A91F2}" dt="2022-01-20T02:55:00.716" v="3228" actId="1076"/>
          <ac:cxnSpMkLst>
            <pc:docMk/>
            <pc:sldMk cId="888458014" sldId="303"/>
            <ac:cxnSpMk id="32" creationId="{A5C9B713-D252-4FE0-A7C4-74BE318385F8}"/>
          </ac:cxnSpMkLst>
        </pc:cxnChg>
        <pc:cxnChg chg="mod">
          <ac:chgData name="mohammad Hosseinabady" userId="6cd969f51f917c9e" providerId="LiveId" clId="{3A4CDD04-A0D8-45F3-92BB-26C3781A91F2}" dt="2022-01-20T02:55:00.716" v="3228" actId="1076"/>
          <ac:cxnSpMkLst>
            <pc:docMk/>
            <pc:sldMk cId="888458014" sldId="303"/>
            <ac:cxnSpMk id="43" creationId="{9FC83647-5C6D-41CE-923D-EB1A787E5080}"/>
          </ac:cxnSpMkLst>
        </pc:cxnChg>
        <pc:cxnChg chg="mod">
          <ac:chgData name="mohammad Hosseinabady" userId="6cd969f51f917c9e" providerId="LiveId" clId="{3A4CDD04-A0D8-45F3-92BB-26C3781A91F2}" dt="2022-01-20T02:55:00.716" v="3228" actId="1076"/>
          <ac:cxnSpMkLst>
            <pc:docMk/>
            <pc:sldMk cId="888458014" sldId="303"/>
            <ac:cxnSpMk id="46" creationId="{9BE7DA56-AE10-46AC-8094-88203F89A628}"/>
          </ac:cxnSpMkLst>
        </pc:cxnChg>
        <pc:cxnChg chg="mod">
          <ac:chgData name="mohammad Hosseinabady" userId="6cd969f51f917c9e" providerId="LiveId" clId="{3A4CDD04-A0D8-45F3-92BB-26C3781A91F2}" dt="2022-01-20T02:55:00.716" v="3228" actId="1076"/>
          <ac:cxnSpMkLst>
            <pc:docMk/>
            <pc:sldMk cId="888458014" sldId="303"/>
            <ac:cxnSpMk id="47" creationId="{AB036A81-FF97-48D4-BA73-0232B41A2FA0}"/>
          </ac:cxnSpMkLst>
        </pc:cxnChg>
        <pc:cxnChg chg="mod">
          <ac:chgData name="mohammad Hosseinabady" userId="6cd969f51f917c9e" providerId="LiveId" clId="{3A4CDD04-A0D8-45F3-92BB-26C3781A91F2}" dt="2022-01-20T02:55:00.716" v="3228" actId="1076"/>
          <ac:cxnSpMkLst>
            <pc:docMk/>
            <pc:sldMk cId="888458014" sldId="303"/>
            <ac:cxnSpMk id="48" creationId="{62899A12-CA89-46C9-B16B-8AD8EE738520}"/>
          </ac:cxnSpMkLst>
        </pc:cxnChg>
        <pc:cxnChg chg="mod">
          <ac:chgData name="mohammad Hosseinabady" userId="6cd969f51f917c9e" providerId="LiveId" clId="{3A4CDD04-A0D8-45F3-92BB-26C3781A91F2}" dt="2022-01-20T02:55:00.716" v="3228" actId="1076"/>
          <ac:cxnSpMkLst>
            <pc:docMk/>
            <pc:sldMk cId="888458014" sldId="303"/>
            <ac:cxnSpMk id="49" creationId="{17AB3794-0644-4704-B377-351286419244}"/>
          </ac:cxnSpMkLst>
        </pc:cxnChg>
        <pc:cxnChg chg="add mod">
          <ac:chgData name="mohammad Hosseinabady" userId="6cd969f51f917c9e" providerId="LiveId" clId="{3A4CDD04-A0D8-45F3-92BB-26C3781A91F2}" dt="2022-01-20T02:55:08.504" v="3230" actId="1076"/>
          <ac:cxnSpMkLst>
            <pc:docMk/>
            <pc:sldMk cId="888458014" sldId="303"/>
            <ac:cxnSpMk id="50" creationId="{3F4B4344-1AC1-4E92-BDC4-4DA75AAE763B}"/>
          </ac:cxnSpMkLst>
        </pc:cxnChg>
        <pc:cxnChg chg="add mod">
          <ac:chgData name="mohammad Hosseinabady" userId="6cd969f51f917c9e" providerId="LiveId" clId="{3A4CDD04-A0D8-45F3-92BB-26C3781A91F2}" dt="2022-01-20T02:55:12.117" v="3231" actId="14100"/>
          <ac:cxnSpMkLst>
            <pc:docMk/>
            <pc:sldMk cId="888458014" sldId="303"/>
            <ac:cxnSpMk id="54" creationId="{3ED28961-93CF-4D51-862A-7CCA8776CCD3}"/>
          </ac:cxnSpMkLst>
        </pc:cxnChg>
        <pc:cxnChg chg="add mod">
          <ac:chgData name="mohammad Hosseinabady" userId="6cd969f51f917c9e" providerId="LiveId" clId="{3A4CDD04-A0D8-45F3-92BB-26C3781A91F2}" dt="2022-01-20T02:55:08.504" v="3230" actId="1076"/>
          <ac:cxnSpMkLst>
            <pc:docMk/>
            <pc:sldMk cId="888458014" sldId="303"/>
            <ac:cxnSpMk id="56" creationId="{055F2D01-FC70-4751-805D-10DB56E7CC6D}"/>
          </ac:cxnSpMkLst>
        </pc:cxnChg>
        <pc:cxnChg chg="del">
          <ac:chgData name="mohammad Hosseinabady" userId="6cd969f51f917c9e" providerId="LiveId" clId="{3A4CDD04-A0D8-45F3-92BB-26C3781A91F2}" dt="2022-01-20T02:54:41.330" v="3219" actId="478"/>
          <ac:cxnSpMkLst>
            <pc:docMk/>
            <pc:sldMk cId="888458014" sldId="303"/>
            <ac:cxnSpMk id="59" creationId="{764917E7-7BF5-4B31-9086-544947BA468F}"/>
          </ac:cxnSpMkLst>
        </pc:cxnChg>
        <pc:cxnChg chg="del">
          <ac:chgData name="mohammad Hosseinabady" userId="6cd969f51f917c9e" providerId="LiveId" clId="{3A4CDD04-A0D8-45F3-92BB-26C3781A91F2}" dt="2022-01-20T02:54:41.330" v="3219" actId="478"/>
          <ac:cxnSpMkLst>
            <pc:docMk/>
            <pc:sldMk cId="888458014" sldId="303"/>
            <ac:cxnSpMk id="60" creationId="{CD9065FB-F34B-4FF3-863F-2D931CB7F14F}"/>
          </ac:cxnSpMkLst>
        </pc:cxnChg>
        <pc:cxnChg chg="del">
          <ac:chgData name="mohammad Hosseinabady" userId="6cd969f51f917c9e" providerId="LiveId" clId="{3A4CDD04-A0D8-45F3-92BB-26C3781A91F2}" dt="2022-01-20T02:54:41.330" v="3219" actId="478"/>
          <ac:cxnSpMkLst>
            <pc:docMk/>
            <pc:sldMk cId="888458014" sldId="303"/>
            <ac:cxnSpMk id="63" creationId="{972BE14F-4AD9-4467-8C19-34831E604E97}"/>
          </ac:cxnSpMkLst>
        </pc:cxnChg>
        <pc:cxnChg chg="del">
          <ac:chgData name="mohammad Hosseinabady" userId="6cd969f51f917c9e" providerId="LiveId" clId="{3A4CDD04-A0D8-45F3-92BB-26C3781A91F2}" dt="2022-01-20T02:54:41.330" v="3219" actId="478"/>
          <ac:cxnSpMkLst>
            <pc:docMk/>
            <pc:sldMk cId="888458014" sldId="303"/>
            <ac:cxnSpMk id="64" creationId="{CFB4B08F-CD0E-406E-BAFE-A1A2F98106B5}"/>
          </ac:cxnSpMkLst>
        </pc:cxnChg>
        <pc:cxnChg chg="del">
          <ac:chgData name="mohammad Hosseinabady" userId="6cd969f51f917c9e" providerId="LiveId" clId="{3A4CDD04-A0D8-45F3-92BB-26C3781A91F2}" dt="2022-01-20T02:54:41.330" v="3219" actId="478"/>
          <ac:cxnSpMkLst>
            <pc:docMk/>
            <pc:sldMk cId="888458014" sldId="303"/>
            <ac:cxnSpMk id="65" creationId="{D4642602-9658-4301-8FBC-5DD826AAC2B3}"/>
          </ac:cxnSpMkLst>
        </pc:cxnChg>
        <pc:cxnChg chg="add mod">
          <ac:chgData name="mohammad Hosseinabady" userId="6cd969f51f917c9e" providerId="LiveId" clId="{3A4CDD04-A0D8-45F3-92BB-26C3781A91F2}" dt="2022-01-20T02:55:15.046" v="3233" actId="1076"/>
          <ac:cxnSpMkLst>
            <pc:docMk/>
            <pc:sldMk cId="888458014" sldId="303"/>
            <ac:cxnSpMk id="69" creationId="{174F537A-FD4B-4B5D-81BC-631BAFB59AB8}"/>
          </ac:cxnSpMkLst>
        </pc:cxnChg>
        <pc:cxnChg chg="add mod">
          <ac:chgData name="mohammad Hosseinabady" userId="6cd969f51f917c9e" providerId="LiveId" clId="{3A4CDD04-A0D8-45F3-92BB-26C3781A91F2}" dt="2022-01-20T02:55:43.729" v="3243" actId="208"/>
          <ac:cxnSpMkLst>
            <pc:docMk/>
            <pc:sldMk cId="888458014" sldId="303"/>
            <ac:cxnSpMk id="70" creationId="{4599F241-6482-401C-A26A-687FF3458C4E}"/>
          </ac:cxnSpMkLst>
        </pc:cxnChg>
        <pc:cxnChg chg="add mod">
          <ac:chgData name="mohammad Hosseinabady" userId="6cd969f51f917c9e" providerId="LiveId" clId="{3A4CDD04-A0D8-45F3-92BB-26C3781A91F2}" dt="2022-01-20T02:55:43.729" v="3243" actId="208"/>
          <ac:cxnSpMkLst>
            <pc:docMk/>
            <pc:sldMk cId="888458014" sldId="303"/>
            <ac:cxnSpMk id="71" creationId="{11F980FF-F527-41F5-9FC5-BEBCCD03448F}"/>
          </ac:cxnSpMkLst>
        </pc:cxnChg>
      </pc:sldChg>
      <pc:sldChg chg="addSp delSp modSp new mod">
        <pc:chgData name="mohammad Hosseinabady" userId="6cd969f51f917c9e" providerId="LiveId" clId="{3A4CDD04-A0D8-45F3-92BB-26C3781A91F2}" dt="2022-01-20T02:59:32.950" v="3306" actId="1076"/>
        <pc:sldMkLst>
          <pc:docMk/>
          <pc:sldMk cId="1856362297" sldId="304"/>
        </pc:sldMkLst>
        <pc:spChg chg="mod">
          <ac:chgData name="mohammad Hosseinabady" userId="6cd969f51f917c9e" providerId="LiveId" clId="{3A4CDD04-A0D8-45F3-92BB-26C3781A91F2}" dt="2022-01-20T02:58:17.770" v="3273" actId="20577"/>
          <ac:spMkLst>
            <pc:docMk/>
            <pc:sldMk cId="1856362297" sldId="304"/>
            <ac:spMk id="2" creationId="{29398E17-662C-4417-9548-FF9189EF77A1}"/>
          </ac:spMkLst>
        </pc:spChg>
        <pc:spChg chg="del">
          <ac:chgData name="mohammad Hosseinabady" userId="6cd969f51f917c9e" providerId="LiveId" clId="{3A4CDD04-A0D8-45F3-92BB-26C3781A91F2}" dt="2022-01-20T02:58:42.823" v="3274" actId="22"/>
          <ac:spMkLst>
            <pc:docMk/>
            <pc:sldMk cId="1856362297" sldId="304"/>
            <ac:spMk id="3" creationId="{41A3ABD7-9F92-4C7F-B995-CB01029EF7F9}"/>
          </ac:spMkLst>
        </pc:spChg>
        <pc:spChg chg="add mod">
          <ac:chgData name="mohammad Hosseinabady" userId="6cd969f51f917c9e" providerId="LiveId" clId="{3A4CDD04-A0D8-45F3-92BB-26C3781A91F2}" dt="2022-01-20T02:59:03.887" v="3296" actId="403"/>
          <ac:spMkLst>
            <pc:docMk/>
            <pc:sldMk cId="1856362297" sldId="304"/>
            <ac:spMk id="6" creationId="{2F894030-C1B8-4D12-ACA6-F9ED463A4986}"/>
          </ac:spMkLst>
        </pc:spChg>
        <pc:spChg chg="add mod">
          <ac:chgData name="mohammad Hosseinabady" userId="6cd969f51f917c9e" providerId="LiveId" clId="{3A4CDD04-A0D8-45F3-92BB-26C3781A91F2}" dt="2022-01-20T02:59:32.950" v="3306" actId="1076"/>
          <ac:spMkLst>
            <pc:docMk/>
            <pc:sldMk cId="1856362297" sldId="304"/>
            <ac:spMk id="8" creationId="{894DE7C0-516F-454E-92FE-A9B893372262}"/>
          </ac:spMkLst>
        </pc:spChg>
        <pc:picChg chg="add mod ord">
          <ac:chgData name="mohammad Hosseinabady" userId="6cd969f51f917c9e" providerId="LiveId" clId="{3A4CDD04-A0D8-45F3-92BB-26C3781A91F2}" dt="2022-01-20T02:59:27.342" v="3304" actId="1076"/>
          <ac:picMkLst>
            <pc:docMk/>
            <pc:sldMk cId="1856362297" sldId="304"/>
            <ac:picMk id="5" creationId="{EABC50C7-3444-45E5-8682-E1BEFCD014EB}"/>
          </ac:picMkLst>
        </pc:picChg>
      </pc:sldChg>
      <pc:sldChg chg="addSp modSp add mod modAnim">
        <pc:chgData name="mohammad Hosseinabady" userId="6cd969f51f917c9e" providerId="LiveId" clId="{3A4CDD04-A0D8-45F3-92BB-26C3781A91F2}" dt="2022-01-20T03:38:41.305" v="3729"/>
        <pc:sldMkLst>
          <pc:docMk/>
          <pc:sldMk cId="3577440620" sldId="305"/>
        </pc:sldMkLst>
        <pc:spChg chg="mod">
          <ac:chgData name="mohammad Hosseinabady" userId="6cd969f51f917c9e" providerId="LiveId" clId="{3A4CDD04-A0D8-45F3-92BB-26C3781A91F2}" dt="2022-01-20T03:01:41.905" v="3314" actId="20577"/>
          <ac:spMkLst>
            <pc:docMk/>
            <pc:sldMk cId="3577440620" sldId="305"/>
            <ac:spMk id="2" creationId="{FDD09205-CB74-42E9-B818-2B48FFB4FB1F}"/>
          </ac:spMkLst>
        </pc:spChg>
        <pc:spChg chg="mod">
          <ac:chgData name="mohammad Hosseinabady" userId="6cd969f51f917c9e" providerId="LiveId" clId="{3A4CDD04-A0D8-45F3-92BB-26C3781A91F2}" dt="2022-01-20T03:05:07.143" v="3392" actId="1076"/>
          <ac:spMkLst>
            <pc:docMk/>
            <pc:sldMk cId="3577440620" sldId="305"/>
            <ac:spMk id="21" creationId="{A0B3A019-B445-4A5C-9EF3-769D2F26E1CE}"/>
          </ac:spMkLst>
        </pc:spChg>
        <pc:spChg chg="mod">
          <ac:chgData name="mohammad Hosseinabady" userId="6cd969f51f917c9e" providerId="LiveId" clId="{3A4CDD04-A0D8-45F3-92BB-26C3781A91F2}" dt="2022-01-20T03:05:07.143" v="3392" actId="1076"/>
          <ac:spMkLst>
            <pc:docMk/>
            <pc:sldMk cId="3577440620" sldId="305"/>
            <ac:spMk id="22" creationId="{F973511F-067A-48BE-8F73-8D8A7974C28C}"/>
          </ac:spMkLst>
        </pc:spChg>
        <pc:spChg chg="mod">
          <ac:chgData name="mohammad Hosseinabady" userId="6cd969f51f917c9e" providerId="LiveId" clId="{3A4CDD04-A0D8-45F3-92BB-26C3781A91F2}" dt="2022-01-20T03:05:19.816" v="3395" actId="1076"/>
          <ac:spMkLst>
            <pc:docMk/>
            <pc:sldMk cId="3577440620" sldId="305"/>
            <ac:spMk id="34" creationId="{19B04C3C-0F50-4EE7-9378-96408B40B29C}"/>
          </ac:spMkLst>
        </pc:spChg>
        <pc:spChg chg="mod">
          <ac:chgData name="mohammad Hosseinabady" userId="6cd969f51f917c9e" providerId="LiveId" clId="{3A4CDD04-A0D8-45F3-92BB-26C3781A91F2}" dt="2022-01-20T03:05:19.816" v="3395" actId="1076"/>
          <ac:spMkLst>
            <pc:docMk/>
            <pc:sldMk cId="3577440620" sldId="305"/>
            <ac:spMk id="39" creationId="{39E5F732-361D-49EE-A9AB-A3452984C151}"/>
          </ac:spMkLst>
        </pc:spChg>
        <pc:spChg chg="add mod">
          <ac:chgData name="mohammad Hosseinabady" userId="6cd969f51f917c9e" providerId="LiveId" clId="{3A4CDD04-A0D8-45F3-92BB-26C3781A91F2}" dt="2022-01-20T03:02:57.542" v="3347" actId="1076"/>
          <ac:spMkLst>
            <pc:docMk/>
            <pc:sldMk cId="3577440620" sldId="305"/>
            <ac:spMk id="41" creationId="{254D987D-29FE-46E1-905C-E198191C25D8}"/>
          </ac:spMkLst>
        </pc:spChg>
        <pc:spChg chg="add mod">
          <ac:chgData name="mohammad Hosseinabady" userId="6cd969f51f917c9e" providerId="LiveId" clId="{3A4CDD04-A0D8-45F3-92BB-26C3781A91F2}" dt="2022-01-20T03:05:11.837" v="3394" actId="1076"/>
          <ac:spMkLst>
            <pc:docMk/>
            <pc:sldMk cId="3577440620" sldId="305"/>
            <ac:spMk id="42" creationId="{1BBA045E-51E9-495A-8BC2-93DE39178B97}"/>
          </ac:spMkLst>
        </pc:spChg>
        <pc:spChg chg="mod">
          <ac:chgData name="mohammad Hosseinabady" userId="6cd969f51f917c9e" providerId="LiveId" clId="{3A4CDD04-A0D8-45F3-92BB-26C3781A91F2}" dt="2022-01-20T03:05:19.816" v="3395" actId="1076"/>
          <ac:spMkLst>
            <pc:docMk/>
            <pc:sldMk cId="3577440620" sldId="305"/>
            <ac:spMk id="44" creationId="{914BF307-888C-4EFE-9910-8548987CD5CD}"/>
          </ac:spMkLst>
        </pc:spChg>
        <pc:spChg chg="add mod">
          <ac:chgData name="mohammad Hosseinabady" userId="6cd969f51f917c9e" providerId="LiveId" clId="{3A4CDD04-A0D8-45F3-92BB-26C3781A91F2}" dt="2022-01-20T03:05:09.894" v="3393" actId="1076"/>
          <ac:spMkLst>
            <pc:docMk/>
            <pc:sldMk cId="3577440620" sldId="305"/>
            <ac:spMk id="45" creationId="{FA4DCE2B-FEFC-453E-BA4F-D933FC178440}"/>
          </ac:spMkLst>
        </pc:spChg>
        <pc:spChg chg="mod">
          <ac:chgData name="mohammad Hosseinabady" userId="6cd969f51f917c9e" providerId="LiveId" clId="{3A4CDD04-A0D8-45F3-92BB-26C3781A91F2}" dt="2022-01-20T03:05:07.143" v="3392" actId="1076"/>
          <ac:spMkLst>
            <pc:docMk/>
            <pc:sldMk cId="3577440620" sldId="305"/>
            <ac:spMk id="51" creationId="{0A4B8D5F-53CA-474F-B4BE-930CE29FEB0F}"/>
          </ac:spMkLst>
        </pc:spChg>
        <pc:spChg chg="mod">
          <ac:chgData name="mohammad Hosseinabady" userId="6cd969f51f917c9e" providerId="LiveId" clId="{3A4CDD04-A0D8-45F3-92BB-26C3781A91F2}" dt="2022-01-20T03:05:19.816" v="3395" actId="1076"/>
          <ac:spMkLst>
            <pc:docMk/>
            <pc:sldMk cId="3577440620" sldId="305"/>
            <ac:spMk id="52" creationId="{3B80790D-0203-4957-A04B-C4BC7EB5DB56}"/>
          </ac:spMkLst>
        </pc:spChg>
        <pc:spChg chg="mod">
          <ac:chgData name="mohammad Hosseinabady" userId="6cd969f51f917c9e" providerId="LiveId" clId="{3A4CDD04-A0D8-45F3-92BB-26C3781A91F2}" dt="2022-01-20T03:05:07.143" v="3392" actId="1076"/>
          <ac:spMkLst>
            <pc:docMk/>
            <pc:sldMk cId="3577440620" sldId="305"/>
            <ac:spMk id="53" creationId="{353DE1FB-A1D8-432C-8CCA-0E1617960B81}"/>
          </ac:spMkLst>
        </pc:spChg>
        <pc:spChg chg="add mod">
          <ac:chgData name="mohammad Hosseinabady" userId="6cd969f51f917c9e" providerId="LiveId" clId="{3A4CDD04-A0D8-45F3-92BB-26C3781A91F2}" dt="2022-01-20T03:05:27.106" v="3397" actId="20577"/>
          <ac:spMkLst>
            <pc:docMk/>
            <pc:sldMk cId="3577440620" sldId="305"/>
            <ac:spMk id="58" creationId="{A88E84BA-F263-4921-8225-5CCADB25CA74}"/>
          </ac:spMkLst>
        </pc:spChg>
        <pc:spChg chg="add mod">
          <ac:chgData name="mohammad Hosseinabady" userId="6cd969f51f917c9e" providerId="LiveId" clId="{3A4CDD04-A0D8-45F3-92BB-26C3781A91F2}" dt="2022-01-20T03:05:32.513" v="3401" actId="20577"/>
          <ac:spMkLst>
            <pc:docMk/>
            <pc:sldMk cId="3577440620" sldId="305"/>
            <ac:spMk id="59" creationId="{6FA11BD7-6813-49FC-B766-E15CB14CC314}"/>
          </ac:spMkLst>
        </pc:spChg>
        <pc:spChg chg="add mod">
          <ac:chgData name="mohammad Hosseinabady" userId="6cd969f51f917c9e" providerId="LiveId" clId="{3A4CDD04-A0D8-45F3-92BB-26C3781A91F2}" dt="2022-01-20T03:05:40.128" v="3402" actId="20577"/>
          <ac:spMkLst>
            <pc:docMk/>
            <pc:sldMk cId="3577440620" sldId="305"/>
            <ac:spMk id="63" creationId="{5F183375-0C62-40A8-A23E-B0AD98F0E603}"/>
          </ac:spMkLst>
        </pc:spChg>
        <pc:spChg chg="add mod">
          <ac:chgData name="mohammad Hosseinabady" userId="6cd969f51f917c9e" providerId="LiveId" clId="{3A4CDD04-A0D8-45F3-92BB-26C3781A91F2}" dt="2022-01-20T03:05:00.772" v="3391" actId="1076"/>
          <ac:spMkLst>
            <pc:docMk/>
            <pc:sldMk cId="3577440620" sldId="305"/>
            <ac:spMk id="64" creationId="{712D49D0-736E-4291-A277-7EBFC024C5E1}"/>
          </ac:spMkLst>
        </pc:spChg>
        <pc:spChg chg="add mod">
          <ac:chgData name="mohammad Hosseinabady" userId="6cd969f51f917c9e" providerId="LiveId" clId="{3A4CDD04-A0D8-45F3-92BB-26C3781A91F2}" dt="2022-01-20T03:04:55.024" v="3389" actId="1076"/>
          <ac:spMkLst>
            <pc:docMk/>
            <pc:sldMk cId="3577440620" sldId="305"/>
            <ac:spMk id="65" creationId="{87065623-E3C9-40FA-9065-600FDD552A24}"/>
          </ac:spMkLst>
        </pc:spChg>
        <pc:grpChg chg="mod">
          <ac:chgData name="mohammad Hosseinabady" userId="6cd969f51f917c9e" providerId="LiveId" clId="{3A4CDD04-A0D8-45F3-92BB-26C3781A91F2}" dt="2022-01-20T03:05:19.816" v="3395" actId="1076"/>
          <ac:grpSpMkLst>
            <pc:docMk/>
            <pc:sldMk cId="3577440620" sldId="305"/>
            <ac:grpSpMk id="3" creationId="{044F292D-2247-441D-A8E1-CB37A1DBF02D}"/>
          </ac:grpSpMkLst>
        </pc:grpChg>
        <pc:grpChg chg="mod">
          <ac:chgData name="mohammad Hosseinabady" userId="6cd969f51f917c9e" providerId="LiveId" clId="{3A4CDD04-A0D8-45F3-92BB-26C3781A91F2}" dt="2022-01-20T03:05:19.816" v="3395" actId="1076"/>
          <ac:grpSpMkLst>
            <pc:docMk/>
            <pc:sldMk cId="3577440620" sldId="305"/>
            <ac:grpSpMk id="9" creationId="{CCB2939E-EB7A-48FC-91AD-54996EEEA2B8}"/>
          </ac:grpSpMkLst>
        </pc:grpChg>
        <pc:cxnChg chg="mod">
          <ac:chgData name="mohammad Hosseinabady" userId="6cd969f51f917c9e" providerId="LiveId" clId="{3A4CDD04-A0D8-45F3-92BB-26C3781A91F2}" dt="2022-01-20T03:05:19.816" v="3395" actId="1076"/>
          <ac:cxnSpMkLst>
            <pc:docMk/>
            <pc:sldMk cId="3577440620" sldId="305"/>
            <ac:cxnSpMk id="32" creationId="{A5C9B713-D252-4FE0-A7C4-74BE318385F8}"/>
          </ac:cxnSpMkLst>
        </pc:cxnChg>
        <pc:cxnChg chg="mod">
          <ac:chgData name="mohammad Hosseinabady" userId="6cd969f51f917c9e" providerId="LiveId" clId="{3A4CDD04-A0D8-45F3-92BB-26C3781A91F2}" dt="2022-01-20T03:05:19.816" v="3395" actId="1076"/>
          <ac:cxnSpMkLst>
            <pc:docMk/>
            <pc:sldMk cId="3577440620" sldId="305"/>
            <ac:cxnSpMk id="43" creationId="{9FC83647-5C6D-41CE-923D-EB1A787E5080}"/>
          </ac:cxnSpMkLst>
        </pc:cxnChg>
        <pc:cxnChg chg="mod">
          <ac:chgData name="mohammad Hosseinabady" userId="6cd969f51f917c9e" providerId="LiveId" clId="{3A4CDD04-A0D8-45F3-92BB-26C3781A91F2}" dt="2022-01-20T03:05:19.816" v="3395" actId="1076"/>
          <ac:cxnSpMkLst>
            <pc:docMk/>
            <pc:sldMk cId="3577440620" sldId="305"/>
            <ac:cxnSpMk id="46" creationId="{9BE7DA56-AE10-46AC-8094-88203F89A628}"/>
          </ac:cxnSpMkLst>
        </pc:cxnChg>
        <pc:cxnChg chg="mod">
          <ac:chgData name="mohammad Hosseinabady" userId="6cd969f51f917c9e" providerId="LiveId" clId="{3A4CDD04-A0D8-45F3-92BB-26C3781A91F2}" dt="2022-01-20T03:05:19.816" v="3395" actId="1076"/>
          <ac:cxnSpMkLst>
            <pc:docMk/>
            <pc:sldMk cId="3577440620" sldId="305"/>
            <ac:cxnSpMk id="47" creationId="{AB036A81-FF97-48D4-BA73-0232B41A2FA0}"/>
          </ac:cxnSpMkLst>
        </pc:cxnChg>
        <pc:cxnChg chg="mod">
          <ac:chgData name="mohammad Hosseinabady" userId="6cd969f51f917c9e" providerId="LiveId" clId="{3A4CDD04-A0D8-45F3-92BB-26C3781A91F2}" dt="2022-01-20T03:05:19.816" v="3395" actId="1076"/>
          <ac:cxnSpMkLst>
            <pc:docMk/>
            <pc:sldMk cId="3577440620" sldId="305"/>
            <ac:cxnSpMk id="48" creationId="{62899A12-CA89-46C9-B16B-8AD8EE738520}"/>
          </ac:cxnSpMkLst>
        </pc:cxnChg>
        <pc:cxnChg chg="mod">
          <ac:chgData name="mohammad Hosseinabady" userId="6cd969f51f917c9e" providerId="LiveId" clId="{3A4CDD04-A0D8-45F3-92BB-26C3781A91F2}" dt="2022-01-20T03:05:19.816" v="3395" actId="1076"/>
          <ac:cxnSpMkLst>
            <pc:docMk/>
            <pc:sldMk cId="3577440620" sldId="305"/>
            <ac:cxnSpMk id="49" creationId="{17AB3794-0644-4704-B377-351286419244}"/>
          </ac:cxnSpMkLst>
        </pc:cxnChg>
        <pc:cxnChg chg="mod">
          <ac:chgData name="mohammad Hosseinabady" userId="6cd969f51f917c9e" providerId="LiveId" clId="{3A4CDD04-A0D8-45F3-92BB-26C3781A91F2}" dt="2022-01-20T03:05:07.143" v="3392" actId="1076"/>
          <ac:cxnSpMkLst>
            <pc:docMk/>
            <pc:sldMk cId="3577440620" sldId="305"/>
            <ac:cxnSpMk id="50" creationId="{3F4B4344-1AC1-4E92-BDC4-4DA75AAE763B}"/>
          </ac:cxnSpMkLst>
        </pc:cxnChg>
        <pc:cxnChg chg="mod">
          <ac:chgData name="mohammad Hosseinabady" userId="6cd969f51f917c9e" providerId="LiveId" clId="{3A4CDD04-A0D8-45F3-92BB-26C3781A91F2}" dt="2022-01-20T03:05:07.143" v="3392" actId="1076"/>
          <ac:cxnSpMkLst>
            <pc:docMk/>
            <pc:sldMk cId="3577440620" sldId="305"/>
            <ac:cxnSpMk id="54" creationId="{3ED28961-93CF-4D51-862A-7CCA8776CCD3}"/>
          </ac:cxnSpMkLst>
        </pc:cxnChg>
        <pc:cxnChg chg="add mod">
          <ac:chgData name="mohammad Hosseinabady" userId="6cd969f51f917c9e" providerId="LiveId" clId="{3A4CDD04-A0D8-45F3-92BB-26C3781A91F2}" dt="2022-01-20T03:05:00.772" v="3391" actId="1076"/>
          <ac:cxnSpMkLst>
            <pc:docMk/>
            <pc:sldMk cId="3577440620" sldId="305"/>
            <ac:cxnSpMk id="55" creationId="{CA46CC6F-4577-4058-A2B2-AD0408DD3497}"/>
          </ac:cxnSpMkLst>
        </pc:cxnChg>
        <pc:cxnChg chg="mod">
          <ac:chgData name="mohammad Hosseinabady" userId="6cd969f51f917c9e" providerId="LiveId" clId="{3A4CDD04-A0D8-45F3-92BB-26C3781A91F2}" dt="2022-01-20T03:05:07.143" v="3392" actId="1076"/>
          <ac:cxnSpMkLst>
            <pc:docMk/>
            <pc:sldMk cId="3577440620" sldId="305"/>
            <ac:cxnSpMk id="56" creationId="{055F2D01-FC70-4751-805D-10DB56E7CC6D}"/>
          </ac:cxnSpMkLst>
        </pc:cxnChg>
        <pc:cxnChg chg="add mod">
          <ac:chgData name="mohammad Hosseinabady" userId="6cd969f51f917c9e" providerId="LiveId" clId="{3A4CDD04-A0D8-45F3-92BB-26C3781A91F2}" dt="2022-01-20T03:04:55.024" v="3389" actId="1076"/>
          <ac:cxnSpMkLst>
            <pc:docMk/>
            <pc:sldMk cId="3577440620" sldId="305"/>
            <ac:cxnSpMk id="57" creationId="{0A17B83D-AE8F-408A-B20B-923A18E14564}"/>
          </ac:cxnSpMkLst>
        </pc:cxnChg>
        <pc:cxnChg chg="add mod">
          <ac:chgData name="mohammad Hosseinabady" userId="6cd969f51f917c9e" providerId="LiveId" clId="{3A4CDD04-A0D8-45F3-92BB-26C3781A91F2}" dt="2022-01-20T03:04:55.024" v="3389" actId="1076"/>
          <ac:cxnSpMkLst>
            <pc:docMk/>
            <pc:sldMk cId="3577440620" sldId="305"/>
            <ac:cxnSpMk id="60" creationId="{0E1B6D91-7FF3-47B0-9314-B499F6270824}"/>
          </ac:cxnSpMkLst>
        </pc:cxnChg>
        <pc:cxnChg chg="add mod">
          <ac:chgData name="mohammad Hosseinabady" userId="6cd969f51f917c9e" providerId="LiveId" clId="{3A4CDD04-A0D8-45F3-92BB-26C3781A91F2}" dt="2022-01-20T03:04:55.024" v="3389" actId="1076"/>
          <ac:cxnSpMkLst>
            <pc:docMk/>
            <pc:sldMk cId="3577440620" sldId="305"/>
            <ac:cxnSpMk id="61" creationId="{1C7DE77D-BFDC-420A-9A15-13567098F022}"/>
          </ac:cxnSpMkLst>
        </pc:cxnChg>
        <pc:cxnChg chg="add mod">
          <ac:chgData name="mohammad Hosseinabady" userId="6cd969f51f917c9e" providerId="LiveId" clId="{3A4CDD04-A0D8-45F3-92BB-26C3781A91F2}" dt="2022-01-20T03:04:55.024" v="3389" actId="1076"/>
          <ac:cxnSpMkLst>
            <pc:docMk/>
            <pc:sldMk cId="3577440620" sldId="305"/>
            <ac:cxnSpMk id="62" creationId="{E1A419E7-456B-4B04-9030-776E1D624DF4}"/>
          </ac:cxnSpMkLst>
        </pc:cxnChg>
        <pc:cxnChg chg="mod">
          <ac:chgData name="mohammad Hosseinabady" userId="6cd969f51f917c9e" providerId="LiveId" clId="{3A4CDD04-A0D8-45F3-92BB-26C3781A91F2}" dt="2022-01-20T03:05:07.143" v="3392" actId="1076"/>
          <ac:cxnSpMkLst>
            <pc:docMk/>
            <pc:sldMk cId="3577440620" sldId="305"/>
            <ac:cxnSpMk id="69" creationId="{174F537A-FD4B-4B5D-81BC-631BAFB59AB8}"/>
          </ac:cxnSpMkLst>
        </pc:cxnChg>
        <pc:cxnChg chg="mod">
          <ac:chgData name="mohammad Hosseinabady" userId="6cd969f51f917c9e" providerId="LiveId" clId="{3A4CDD04-A0D8-45F3-92BB-26C3781A91F2}" dt="2022-01-20T03:05:07.143" v="3392" actId="1076"/>
          <ac:cxnSpMkLst>
            <pc:docMk/>
            <pc:sldMk cId="3577440620" sldId="305"/>
            <ac:cxnSpMk id="70" creationId="{4599F241-6482-401C-A26A-687FF3458C4E}"/>
          </ac:cxnSpMkLst>
        </pc:cxnChg>
        <pc:cxnChg chg="mod">
          <ac:chgData name="mohammad Hosseinabady" userId="6cd969f51f917c9e" providerId="LiveId" clId="{3A4CDD04-A0D8-45F3-92BB-26C3781A91F2}" dt="2022-01-20T03:05:07.143" v="3392" actId="1076"/>
          <ac:cxnSpMkLst>
            <pc:docMk/>
            <pc:sldMk cId="3577440620" sldId="305"/>
            <ac:cxnSpMk id="71" creationId="{11F980FF-F527-41F5-9FC5-BEBCCD03448F}"/>
          </ac:cxnSpMkLst>
        </pc:cxnChg>
      </pc:sldChg>
      <pc:sldChg chg="addSp modSp new mod">
        <pc:chgData name="mohammad Hosseinabady" userId="6cd969f51f917c9e" providerId="LiveId" clId="{3A4CDD04-A0D8-45F3-92BB-26C3781A91F2}" dt="2022-01-20T03:39:56.417" v="3747" actId="20577"/>
        <pc:sldMkLst>
          <pc:docMk/>
          <pc:sldMk cId="4094914545" sldId="306"/>
        </pc:sldMkLst>
        <pc:spChg chg="mod">
          <ac:chgData name="mohammad Hosseinabady" userId="6cd969f51f917c9e" providerId="LiveId" clId="{3A4CDD04-A0D8-45F3-92BB-26C3781A91F2}" dt="2022-01-20T03:39:56.417" v="3747" actId="20577"/>
          <ac:spMkLst>
            <pc:docMk/>
            <pc:sldMk cId="4094914545" sldId="306"/>
            <ac:spMk id="2" creationId="{C8C1DB5D-F4A3-43E0-9765-039EB9CC0F42}"/>
          </ac:spMkLst>
        </pc:spChg>
        <pc:graphicFrameChg chg="add modGraphic">
          <ac:chgData name="mohammad Hosseinabady" userId="6cd969f51f917c9e" providerId="LiveId" clId="{3A4CDD04-A0D8-45F3-92BB-26C3781A91F2}" dt="2022-01-20T03:39:42.637" v="3730" actId="27022"/>
          <ac:graphicFrameMkLst>
            <pc:docMk/>
            <pc:sldMk cId="4094914545" sldId="306"/>
            <ac:graphicFrameMk id="5" creationId="{525DBB75-85EB-4455-8605-48F74565CF5E}"/>
          </ac:graphicFrameMkLst>
        </pc:graphicFrameChg>
      </pc:sldChg>
    </pc:docChg>
  </pc:docChgLst>
  <pc:docChgLst>
    <pc:chgData name="mohammad Hosseinabady" userId="6cd969f51f917c9e" providerId="LiveId" clId="{61B92799-7A46-4B34-9A7A-19699DCCFA99}"/>
    <pc:docChg chg="undo custSel addSld delSld modSld sldOrd addMainMaster delMainMaster modMainMaster addSection modSection">
      <pc:chgData name="mohammad Hosseinabady" userId="6cd969f51f917c9e" providerId="LiveId" clId="{61B92799-7A46-4B34-9A7A-19699DCCFA99}" dt="2022-01-16T12:33:06.845" v="2016" actId="20577"/>
      <pc:docMkLst>
        <pc:docMk/>
      </pc:docMkLst>
      <pc:sldChg chg="addSp delSp modSp new del mod setBg modClrScheme addAnim delAnim setClrOvrMap chgLayout">
        <pc:chgData name="mohammad Hosseinabady" userId="6cd969f51f917c9e" providerId="LiveId" clId="{61B92799-7A46-4B34-9A7A-19699DCCFA99}" dt="2022-01-16T07:59:35.817" v="135" actId="47"/>
        <pc:sldMkLst>
          <pc:docMk/>
          <pc:sldMk cId="104075742" sldId="256"/>
        </pc:sldMkLst>
        <pc:spChg chg="del mod">
          <ac:chgData name="mohammad Hosseinabady" userId="6cd969f51f917c9e" providerId="LiveId" clId="{61B92799-7A46-4B34-9A7A-19699DCCFA99}" dt="2022-01-16T07:59:31.872" v="133" actId="21"/>
          <ac:spMkLst>
            <pc:docMk/>
            <pc:sldMk cId="104075742" sldId="256"/>
            <ac:spMk id="2" creationId="{9EC4819B-0943-4762-ADB1-369CA60CA6CA}"/>
          </ac:spMkLst>
        </pc:spChg>
        <pc:spChg chg="del mod">
          <ac:chgData name="mohammad Hosseinabady" userId="6cd969f51f917c9e" providerId="LiveId" clId="{61B92799-7A46-4B34-9A7A-19699DCCFA99}" dt="2022-01-16T07:59:31.872" v="133" actId="21"/>
          <ac:spMkLst>
            <pc:docMk/>
            <pc:sldMk cId="104075742" sldId="256"/>
            <ac:spMk id="3" creationId="{92C3B791-7DC9-4720-9DDD-4BDA9DEA70B4}"/>
          </ac:spMkLst>
        </pc:spChg>
        <pc:spChg chg="add del">
          <ac:chgData name="mohammad Hosseinabady" userId="6cd969f51f917c9e" providerId="LiveId" clId="{61B92799-7A46-4B34-9A7A-19699DCCFA99}" dt="2022-01-16T07:50:29.885" v="22" actId="26606"/>
          <ac:spMkLst>
            <pc:docMk/>
            <pc:sldMk cId="104075742" sldId="256"/>
            <ac:spMk id="5" creationId="{0671A8AE-40A1-4631-A6B8-581AFF065482}"/>
          </ac:spMkLst>
        </pc:spChg>
        <pc:spChg chg="add del">
          <ac:chgData name="mohammad Hosseinabady" userId="6cd969f51f917c9e" providerId="LiveId" clId="{61B92799-7A46-4B34-9A7A-19699DCCFA99}" dt="2022-01-16T07:50:29.885" v="22" actId="26606"/>
          <ac:spMkLst>
            <pc:docMk/>
            <pc:sldMk cId="104075742" sldId="256"/>
            <ac:spMk id="7" creationId="{A44CD100-6267-4E62-AA64-2182A3A6A1C0}"/>
          </ac:spMkLst>
        </pc:spChg>
        <pc:spChg chg="add del">
          <ac:chgData name="mohammad Hosseinabady" userId="6cd969f51f917c9e" providerId="LiveId" clId="{61B92799-7A46-4B34-9A7A-19699DCCFA99}" dt="2022-01-16T07:50:29.885" v="22" actId="26606"/>
          <ac:spMkLst>
            <pc:docMk/>
            <pc:sldMk cId="104075742" sldId="256"/>
            <ac:spMk id="8" creationId="{AF2F604E-43BE-4DC3-B983-E071523364F8}"/>
          </ac:spMkLst>
        </pc:spChg>
        <pc:spChg chg="add del">
          <ac:chgData name="mohammad Hosseinabady" userId="6cd969f51f917c9e" providerId="LiveId" clId="{61B92799-7A46-4B34-9A7A-19699DCCFA99}" dt="2022-01-16T07:49:23.696" v="6" actId="26606"/>
          <ac:spMkLst>
            <pc:docMk/>
            <pc:sldMk cId="104075742" sldId="256"/>
            <ac:spMk id="9" creationId="{AD294E7E-62D8-48F8-A01E-1A457B5CA04C}"/>
          </ac:spMkLst>
        </pc:spChg>
        <pc:spChg chg="add del">
          <ac:chgData name="mohammad Hosseinabady" userId="6cd969f51f917c9e" providerId="LiveId" clId="{61B92799-7A46-4B34-9A7A-19699DCCFA99}" dt="2022-01-16T07:50:29.885" v="22" actId="26606"/>
          <ac:spMkLst>
            <pc:docMk/>
            <pc:sldMk cId="104075742" sldId="256"/>
            <ac:spMk id="10" creationId="{08C9B587-E65E-4B52-B37C-ABEBB6E87928}"/>
          </ac:spMkLst>
        </pc:spChg>
        <pc:spChg chg="add del">
          <ac:chgData name="mohammad Hosseinabady" userId="6cd969f51f917c9e" providerId="LiveId" clId="{61B92799-7A46-4B34-9A7A-19699DCCFA99}" dt="2022-01-16T07:49:23.696" v="6" actId="26606"/>
          <ac:spMkLst>
            <pc:docMk/>
            <pc:sldMk cId="104075742" sldId="256"/>
            <ac:spMk id="11" creationId="{FBCADCC9-9C0D-4CE3-8966-44472EFCF348}"/>
          </ac:spMkLst>
        </pc:spChg>
        <pc:spChg chg="add del">
          <ac:chgData name="mohammad Hosseinabady" userId="6cd969f51f917c9e" providerId="LiveId" clId="{61B92799-7A46-4B34-9A7A-19699DCCFA99}" dt="2022-01-16T07:50:32.442" v="24" actId="26606"/>
          <ac:spMkLst>
            <pc:docMk/>
            <pc:sldMk cId="104075742" sldId="256"/>
            <ac:spMk id="12" creationId="{3A352D1D-4A63-48A8-8335-5B3A8BECEF3C}"/>
          </ac:spMkLst>
        </pc:spChg>
        <pc:spChg chg="add del">
          <ac:chgData name="mohammad Hosseinabady" userId="6cd969f51f917c9e" providerId="LiveId" clId="{61B92799-7A46-4B34-9A7A-19699DCCFA99}" dt="2022-01-16T07:49:23.696" v="6" actId="26606"/>
          <ac:spMkLst>
            <pc:docMk/>
            <pc:sldMk cId="104075742" sldId="256"/>
            <ac:spMk id="13" creationId="{05FD221C-EDD3-49D9-90A7-260CECEE1C11}"/>
          </ac:spMkLst>
        </pc:spChg>
        <pc:spChg chg="add del">
          <ac:chgData name="mohammad Hosseinabady" userId="6cd969f51f917c9e" providerId="LiveId" clId="{61B92799-7A46-4B34-9A7A-19699DCCFA99}" dt="2022-01-16T07:50:32.442" v="24" actId="26606"/>
          <ac:spMkLst>
            <pc:docMk/>
            <pc:sldMk cId="104075742" sldId="256"/>
            <ac:spMk id="14" creationId="{A447B5DB-9895-4F80-B037-1DC074A90CE1}"/>
          </ac:spMkLst>
        </pc:spChg>
        <pc:spChg chg="add del">
          <ac:chgData name="mohammad Hosseinabady" userId="6cd969f51f917c9e" providerId="LiveId" clId="{61B92799-7A46-4B34-9A7A-19699DCCFA99}" dt="2022-01-16T07:50:32.442" v="24" actId="26606"/>
          <ac:spMkLst>
            <pc:docMk/>
            <pc:sldMk cId="104075742" sldId="256"/>
            <ac:spMk id="16" creationId="{0CA5747C-8A92-4D00-89F4-4223A1B283D4}"/>
          </ac:spMkLst>
        </pc:spChg>
        <pc:spChg chg="add del">
          <ac:chgData name="mohammad Hosseinabady" userId="6cd969f51f917c9e" providerId="LiveId" clId="{61B92799-7A46-4B34-9A7A-19699DCCFA99}" dt="2022-01-16T07:51:58.368" v="60" actId="26606"/>
          <ac:spMkLst>
            <pc:docMk/>
            <pc:sldMk cId="104075742" sldId="256"/>
            <ac:spMk id="18" creationId="{E37D2F59-319C-4435-B2E2-6AE60A4F7AC7}"/>
          </ac:spMkLst>
        </pc:spChg>
        <pc:spChg chg="add del">
          <ac:chgData name="mohammad Hosseinabady" userId="6cd969f51f917c9e" providerId="LiveId" clId="{61B92799-7A46-4B34-9A7A-19699DCCFA99}" dt="2022-01-16T07:50:55.416" v="34" actId="26606"/>
          <ac:spMkLst>
            <pc:docMk/>
            <pc:sldMk cId="104075742" sldId="256"/>
            <ac:spMk id="19" creationId="{D33F926C-2613-475D-AEE4-CD7D87D3BA2D}"/>
          </ac:spMkLst>
        </pc:spChg>
        <pc:spChg chg="add del">
          <ac:chgData name="mohammad Hosseinabady" userId="6cd969f51f917c9e" providerId="LiveId" clId="{61B92799-7A46-4B34-9A7A-19699DCCFA99}" dt="2022-01-16T07:51:58.368" v="60" actId="26606"/>
          <ac:spMkLst>
            <pc:docMk/>
            <pc:sldMk cId="104075742" sldId="256"/>
            <ac:spMk id="20" creationId="{DEF4046A-4981-4863-B165-152FBF7877D3}"/>
          </ac:spMkLst>
        </pc:spChg>
        <pc:spChg chg="add del">
          <ac:chgData name="mohammad Hosseinabady" userId="6cd969f51f917c9e" providerId="LiveId" clId="{61B92799-7A46-4B34-9A7A-19699DCCFA99}" dt="2022-01-16T07:50:55.416" v="34" actId="26606"/>
          <ac:spMkLst>
            <pc:docMk/>
            <pc:sldMk cId="104075742" sldId="256"/>
            <ac:spMk id="21" creationId="{1FD32A06-E9FE-4F5A-88A6-84905A72C26F}"/>
          </ac:spMkLst>
        </pc:spChg>
        <pc:spChg chg="add del">
          <ac:chgData name="mohammad Hosseinabady" userId="6cd969f51f917c9e" providerId="LiveId" clId="{61B92799-7A46-4B34-9A7A-19699DCCFA99}" dt="2022-01-16T07:49:31.671" v="10" actId="26606"/>
          <ac:spMkLst>
            <pc:docMk/>
            <pc:sldMk cId="104075742" sldId="256"/>
            <ac:spMk id="23" creationId="{DD99E1B6-CBC4-4306-9DFC-847D6D135208}"/>
          </ac:spMkLst>
        </pc:spChg>
        <pc:spChg chg="add del">
          <ac:chgData name="mohammad Hosseinabady" userId="6cd969f51f917c9e" providerId="LiveId" clId="{61B92799-7A46-4B34-9A7A-19699DCCFA99}" dt="2022-01-16T07:50:32.442" v="24" actId="26606"/>
          <ac:spMkLst>
            <pc:docMk/>
            <pc:sldMk cId="104075742" sldId="256"/>
            <ac:spMk id="24" creationId="{5163BA8B-9A73-44EA-9FA4-BD1D04E89FC6}"/>
          </ac:spMkLst>
        </pc:spChg>
        <pc:spChg chg="add del">
          <ac:chgData name="mohammad Hosseinabady" userId="6cd969f51f917c9e" providerId="LiveId" clId="{61B92799-7A46-4B34-9A7A-19699DCCFA99}" dt="2022-01-16T07:50:38.499" v="26" actId="26606"/>
          <ac:spMkLst>
            <pc:docMk/>
            <pc:sldMk cId="104075742" sldId="256"/>
            <ac:spMk id="26" creationId="{A8384FB5-9ADC-4DDC-881B-597D56F5B15D}"/>
          </ac:spMkLst>
        </pc:spChg>
        <pc:spChg chg="add del">
          <ac:chgData name="mohammad Hosseinabady" userId="6cd969f51f917c9e" providerId="LiveId" clId="{61B92799-7A46-4B34-9A7A-19699DCCFA99}" dt="2022-01-16T07:50:38.499" v="26" actId="26606"/>
          <ac:spMkLst>
            <pc:docMk/>
            <pc:sldMk cId="104075742" sldId="256"/>
            <ac:spMk id="27" creationId="{0AF57B88-1D4C-41FA-A761-EC1DD10C35CB}"/>
          </ac:spMkLst>
        </pc:spChg>
        <pc:spChg chg="add del">
          <ac:chgData name="mohammad Hosseinabady" userId="6cd969f51f917c9e" providerId="LiveId" clId="{61B92799-7A46-4B34-9A7A-19699DCCFA99}" dt="2022-01-16T07:50:38.499" v="26" actId="26606"/>
          <ac:spMkLst>
            <pc:docMk/>
            <pc:sldMk cId="104075742" sldId="256"/>
            <ac:spMk id="28" creationId="{D2548F45-5164-4ABB-8212-7F293FDED8D4}"/>
          </ac:spMkLst>
        </pc:spChg>
        <pc:spChg chg="add del">
          <ac:chgData name="mohammad Hosseinabady" userId="6cd969f51f917c9e" providerId="LiveId" clId="{61B92799-7A46-4B34-9A7A-19699DCCFA99}" dt="2022-01-16T07:50:38.499" v="26" actId="26606"/>
          <ac:spMkLst>
            <pc:docMk/>
            <pc:sldMk cId="104075742" sldId="256"/>
            <ac:spMk id="30" creationId="{5E81CCFB-7BEF-4186-86FB-D09450B4D02D}"/>
          </ac:spMkLst>
        </pc:spChg>
        <pc:spChg chg="add del">
          <ac:chgData name="mohammad Hosseinabady" userId="6cd969f51f917c9e" providerId="LiveId" clId="{61B92799-7A46-4B34-9A7A-19699DCCFA99}" dt="2022-01-16T07:51:58.368" v="60" actId="26606"/>
          <ac:spMkLst>
            <pc:docMk/>
            <pc:sldMk cId="104075742" sldId="256"/>
            <ac:spMk id="31" creationId="{05206A06-3741-4597-A321-66F7A99680DC}"/>
          </ac:spMkLst>
        </pc:spChg>
        <pc:spChg chg="add del">
          <ac:chgData name="mohammad Hosseinabady" userId="6cd969f51f917c9e" providerId="LiveId" clId="{61B92799-7A46-4B34-9A7A-19699DCCFA99}" dt="2022-01-16T07:50:44.135" v="30" actId="26606"/>
          <ac:spMkLst>
            <pc:docMk/>
            <pc:sldMk cId="104075742" sldId="256"/>
            <ac:spMk id="32" creationId="{1E644DE9-8D09-43E2-BA69-F57482CFC93A}"/>
          </ac:spMkLst>
        </pc:spChg>
        <pc:spChg chg="add del">
          <ac:chgData name="mohammad Hosseinabady" userId="6cd969f51f917c9e" providerId="LiveId" clId="{61B92799-7A46-4B34-9A7A-19699DCCFA99}" dt="2022-01-16T07:50:44.135" v="30" actId="26606"/>
          <ac:spMkLst>
            <pc:docMk/>
            <pc:sldMk cId="104075742" sldId="256"/>
            <ac:spMk id="33" creationId="{6C23C919-B32E-40FF-B3D8-631316E84E3E}"/>
          </ac:spMkLst>
        </pc:spChg>
        <pc:spChg chg="add del">
          <ac:chgData name="mohammad Hosseinabady" userId="6cd969f51f917c9e" providerId="LiveId" clId="{61B92799-7A46-4B34-9A7A-19699DCCFA99}" dt="2022-01-16T07:50:44.135" v="30" actId="26606"/>
          <ac:spMkLst>
            <pc:docMk/>
            <pc:sldMk cId="104075742" sldId="256"/>
            <ac:spMk id="34" creationId="{61B17B84-F8A7-4053-9C9D-91E3CA7FFEFA}"/>
          </ac:spMkLst>
        </pc:spChg>
        <pc:spChg chg="add del">
          <ac:chgData name="mohammad Hosseinabady" userId="6cd969f51f917c9e" providerId="LiveId" clId="{61B92799-7A46-4B34-9A7A-19699DCCFA99}" dt="2022-01-16T07:50:49.773" v="32" actId="26606"/>
          <ac:spMkLst>
            <pc:docMk/>
            <pc:sldMk cId="104075742" sldId="256"/>
            <ac:spMk id="37" creationId="{D2306AB6-9D65-4F8E-9FD7-C3F3A3DE395D}"/>
          </ac:spMkLst>
        </pc:spChg>
        <pc:spChg chg="add del">
          <ac:chgData name="mohammad Hosseinabady" userId="6cd969f51f917c9e" providerId="LiveId" clId="{61B92799-7A46-4B34-9A7A-19699DCCFA99}" dt="2022-01-16T07:50:49.773" v="32" actId="26606"/>
          <ac:spMkLst>
            <pc:docMk/>
            <pc:sldMk cId="104075742" sldId="256"/>
            <ac:spMk id="39" creationId="{284C940E-7A1D-418E-A9E8-C9852CA8EE57}"/>
          </ac:spMkLst>
        </pc:spChg>
        <pc:spChg chg="add del">
          <ac:chgData name="mohammad Hosseinabady" userId="6cd969f51f917c9e" providerId="LiveId" clId="{61B92799-7A46-4B34-9A7A-19699DCCFA99}" dt="2022-01-16T07:50:49.773" v="32" actId="26606"/>
          <ac:spMkLst>
            <pc:docMk/>
            <pc:sldMk cId="104075742" sldId="256"/>
            <ac:spMk id="40" creationId="{72E0F698-EDF5-464C-B466-8D34B8AF17C7}"/>
          </ac:spMkLst>
        </pc:spChg>
        <pc:spChg chg="add del">
          <ac:chgData name="mohammad Hosseinabady" userId="6cd969f51f917c9e" providerId="LiveId" clId="{61B92799-7A46-4B34-9A7A-19699DCCFA99}" dt="2022-01-16T07:50:55.416" v="34" actId="26606"/>
          <ac:spMkLst>
            <pc:docMk/>
            <pc:sldMk cId="104075742" sldId="256"/>
            <ac:spMk id="42" creationId="{610334BF-0422-4A9A-BE46-AEB8C348BAC4}"/>
          </ac:spMkLst>
        </pc:spChg>
        <pc:spChg chg="add del">
          <ac:chgData name="mohammad Hosseinabady" userId="6cd969f51f917c9e" providerId="LiveId" clId="{61B92799-7A46-4B34-9A7A-19699DCCFA99}" dt="2022-01-16T07:50:55.416" v="34" actId="26606"/>
          <ac:spMkLst>
            <pc:docMk/>
            <pc:sldMk cId="104075742" sldId="256"/>
            <ac:spMk id="43" creationId="{C98F2823-0279-49D8-928D-754B222533EF}"/>
          </ac:spMkLst>
        </pc:spChg>
        <pc:spChg chg="add del">
          <ac:chgData name="mohammad Hosseinabady" userId="6cd969f51f917c9e" providerId="LiveId" clId="{61B92799-7A46-4B34-9A7A-19699DCCFA99}" dt="2022-01-16T07:50:55.416" v="34" actId="26606"/>
          <ac:spMkLst>
            <pc:docMk/>
            <pc:sldMk cId="104075742" sldId="256"/>
            <ac:spMk id="44" creationId="{02E45E95-311C-41C7-A882-6E43F0806865}"/>
          </ac:spMkLst>
        </pc:spChg>
        <pc:spChg chg="add del">
          <ac:chgData name="mohammad Hosseinabady" userId="6cd969f51f917c9e" providerId="LiveId" clId="{61B92799-7A46-4B34-9A7A-19699DCCFA99}" dt="2022-01-16T07:50:55.416" v="34" actId="26606"/>
          <ac:spMkLst>
            <pc:docMk/>
            <pc:sldMk cId="104075742" sldId="256"/>
            <ac:spMk id="45" creationId="{B7299D5D-ECC5-41EB-B830-C3A35FB35516}"/>
          </ac:spMkLst>
        </pc:spChg>
        <pc:spChg chg="add del">
          <ac:chgData name="mohammad Hosseinabady" userId="6cd969f51f917c9e" providerId="LiveId" clId="{61B92799-7A46-4B34-9A7A-19699DCCFA99}" dt="2022-01-16T07:50:55.416" v="34" actId="26606"/>
          <ac:spMkLst>
            <pc:docMk/>
            <pc:sldMk cId="104075742" sldId="256"/>
            <ac:spMk id="46" creationId="{88C91735-5EFE-44D1-8CC6-FDF0D11B6F5D}"/>
          </ac:spMkLst>
        </pc:spChg>
        <pc:spChg chg="add del">
          <ac:chgData name="mohammad Hosseinabady" userId="6cd969f51f917c9e" providerId="LiveId" clId="{61B92799-7A46-4B34-9A7A-19699DCCFA99}" dt="2022-01-16T07:51:58.368" v="60" actId="26606"/>
          <ac:spMkLst>
            <pc:docMk/>
            <pc:sldMk cId="104075742" sldId="256"/>
            <ac:spMk id="48" creationId="{09BCF989-255A-4CF6-AC6C-F7E46020C6EA}"/>
          </ac:spMkLst>
        </pc:spChg>
        <pc:spChg chg="add del">
          <ac:chgData name="mohammad Hosseinabady" userId="6cd969f51f917c9e" providerId="LiveId" clId="{61B92799-7A46-4B34-9A7A-19699DCCFA99}" dt="2022-01-16T07:51:02.102" v="38" actId="26606"/>
          <ac:spMkLst>
            <pc:docMk/>
            <pc:sldMk cId="104075742" sldId="256"/>
            <ac:spMk id="49" creationId="{4D7E4E2C-86DD-480F-90B7-16EACF5CB939}"/>
          </ac:spMkLst>
        </pc:spChg>
        <pc:spChg chg="add del">
          <ac:chgData name="mohammad Hosseinabady" userId="6cd969f51f917c9e" providerId="LiveId" clId="{61B92799-7A46-4B34-9A7A-19699DCCFA99}" dt="2022-01-16T07:51:02.102" v="38" actId="26606"/>
          <ac:spMkLst>
            <pc:docMk/>
            <pc:sldMk cId="104075742" sldId="256"/>
            <ac:spMk id="50" creationId="{D711F2E7-CB9E-42C0-9301-B95C19E45BF2}"/>
          </ac:spMkLst>
        </pc:spChg>
        <pc:spChg chg="add del">
          <ac:chgData name="mohammad Hosseinabady" userId="6cd969f51f917c9e" providerId="LiveId" clId="{61B92799-7A46-4B34-9A7A-19699DCCFA99}" dt="2022-01-16T07:51:02.102" v="38" actId="26606"/>
          <ac:spMkLst>
            <pc:docMk/>
            <pc:sldMk cId="104075742" sldId="256"/>
            <ac:spMk id="51" creationId="{A938BF42-A8C1-4B84-8ADB-8D608DAD9AE2}"/>
          </ac:spMkLst>
        </pc:spChg>
        <pc:spChg chg="add del">
          <ac:chgData name="mohammad Hosseinabady" userId="6cd969f51f917c9e" providerId="LiveId" clId="{61B92799-7A46-4B34-9A7A-19699DCCFA99}" dt="2022-01-16T07:51:02.102" v="38" actId="26606"/>
          <ac:spMkLst>
            <pc:docMk/>
            <pc:sldMk cId="104075742" sldId="256"/>
            <ac:spMk id="53" creationId="{1C13ACF3-903E-4B6E-B59C-B9796350F718}"/>
          </ac:spMkLst>
        </pc:spChg>
        <pc:spChg chg="add del">
          <ac:chgData name="mohammad Hosseinabady" userId="6cd969f51f917c9e" providerId="LiveId" clId="{61B92799-7A46-4B34-9A7A-19699DCCFA99}" dt="2022-01-16T07:51:58.368" v="60" actId="26606"/>
          <ac:spMkLst>
            <pc:docMk/>
            <pc:sldMk cId="104075742" sldId="256"/>
            <ac:spMk id="55" creationId="{03B6CD95-D4DD-40EB-9FBB-C1323608CF5C}"/>
          </ac:spMkLst>
        </pc:spChg>
        <pc:spChg chg="add del">
          <ac:chgData name="mohammad Hosseinabady" userId="6cd969f51f917c9e" providerId="LiveId" clId="{61B92799-7A46-4B34-9A7A-19699DCCFA99}" dt="2022-01-16T07:49:30.657" v="8" actId="26606"/>
          <ac:spMkLst>
            <pc:docMk/>
            <pc:sldMk cId="104075742" sldId="256"/>
            <ac:spMk id="56" creationId="{657F69E0-C4B0-4BEC-A689-4F8D877F05D4}"/>
          </ac:spMkLst>
        </pc:spChg>
        <pc:spChg chg="add del">
          <ac:chgData name="mohammad Hosseinabady" userId="6cd969f51f917c9e" providerId="LiveId" clId="{61B92799-7A46-4B34-9A7A-19699DCCFA99}" dt="2022-01-16T07:49:30.657" v="8" actId="26606"/>
          <ac:spMkLst>
            <pc:docMk/>
            <pc:sldMk cId="104075742" sldId="256"/>
            <ac:spMk id="58" creationId="{9F6380B4-6A1C-481E-8408-B4E6C75B9B81}"/>
          </ac:spMkLst>
        </pc:spChg>
        <pc:spChg chg="add del">
          <ac:chgData name="mohammad Hosseinabady" userId="6cd969f51f917c9e" providerId="LiveId" clId="{61B92799-7A46-4B34-9A7A-19699DCCFA99}" dt="2022-01-16T07:51:19.675" v="44" actId="26606"/>
          <ac:spMkLst>
            <pc:docMk/>
            <pc:sldMk cId="104075742" sldId="256"/>
            <ac:spMk id="59" creationId="{7A18C9FB-EC4C-4DAE-8F7D-C6E5AF607958}"/>
          </ac:spMkLst>
        </pc:spChg>
        <pc:spChg chg="add del">
          <ac:chgData name="mohammad Hosseinabady" userId="6cd969f51f917c9e" providerId="LiveId" clId="{61B92799-7A46-4B34-9A7A-19699DCCFA99}" dt="2022-01-16T07:49:31.671" v="10" actId="26606"/>
          <ac:spMkLst>
            <pc:docMk/>
            <pc:sldMk cId="104075742" sldId="256"/>
            <ac:spMk id="60" creationId="{EB9B5A19-3592-48E2-BC31-90E092BD68E1}"/>
          </ac:spMkLst>
        </pc:spChg>
        <pc:spChg chg="add del">
          <ac:chgData name="mohammad Hosseinabady" userId="6cd969f51f917c9e" providerId="LiveId" clId="{61B92799-7A46-4B34-9A7A-19699DCCFA99}" dt="2022-01-16T07:51:19.675" v="44" actId="26606"/>
          <ac:spMkLst>
            <pc:docMk/>
            <pc:sldMk cId="104075742" sldId="256"/>
            <ac:spMk id="63" creationId="{55F5D1E8-E605-4EFC-8912-6E191F84FE26}"/>
          </ac:spMkLst>
        </pc:spChg>
        <pc:spChg chg="add del">
          <ac:chgData name="mohammad Hosseinabady" userId="6cd969f51f917c9e" providerId="LiveId" clId="{61B92799-7A46-4B34-9A7A-19699DCCFA99}" dt="2022-01-16T07:53:08.917" v="68" actId="26606"/>
          <ac:spMkLst>
            <pc:docMk/>
            <pc:sldMk cId="104075742" sldId="256"/>
            <ac:spMk id="65" creationId="{B6D694DB-A3FC-4F14-A225-17BEBA4416DA}"/>
          </ac:spMkLst>
        </pc:spChg>
        <pc:spChg chg="add del">
          <ac:chgData name="mohammad Hosseinabady" userId="6cd969f51f917c9e" providerId="LiveId" clId="{61B92799-7A46-4B34-9A7A-19699DCCFA99}" dt="2022-01-16T07:49:38.762" v="12" actId="26606"/>
          <ac:spMkLst>
            <pc:docMk/>
            <pc:sldMk cId="104075742" sldId="256"/>
            <ac:spMk id="66" creationId="{526E0BFB-CDF1-4990-8C11-AC849311E0A8}"/>
          </ac:spMkLst>
        </pc:spChg>
        <pc:spChg chg="add del">
          <ac:chgData name="mohammad Hosseinabady" userId="6cd969f51f917c9e" providerId="LiveId" clId="{61B92799-7A46-4B34-9A7A-19699DCCFA99}" dt="2022-01-16T07:49:38.762" v="12" actId="26606"/>
          <ac:spMkLst>
            <pc:docMk/>
            <pc:sldMk cId="104075742" sldId="256"/>
            <ac:spMk id="68" creationId="{6069A1F8-9BEB-4786-9694-FC48B2D75D21}"/>
          </ac:spMkLst>
        </pc:spChg>
        <pc:spChg chg="add del">
          <ac:chgData name="mohammad Hosseinabady" userId="6cd969f51f917c9e" providerId="LiveId" clId="{61B92799-7A46-4B34-9A7A-19699DCCFA99}" dt="2022-01-16T07:49:38.762" v="12" actId="26606"/>
          <ac:spMkLst>
            <pc:docMk/>
            <pc:sldMk cId="104075742" sldId="256"/>
            <ac:spMk id="69" creationId="{AF2F604E-43BE-4DC3-B983-E071523364F8}"/>
          </ac:spMkLst>
        </pc:spChg>
        <pc:spChg chg="add del">
          <ac:chgData name="mohammad Hosseinabady" userId="6cd969f51f917c9e" providerId="LiveId" clId="{61B92799-7A46-4B34-9A7A-19699DCCFA99}" dt="2022-01-16T07:49:38.762" v="12" actId="26606"/>
          <ac:spMkLst>
            <pc:docMk/>
            <pc:sldMk cId="104075742" sldId="256"/>
            <ac:spMk id="70" creationId="{08C9B587-E65E-4B52-B37C-ABEBB6E87928}"/>
          </ac:spMkLst>
        </pc:spChg>
        <pc:spChg chg="add del">
          <ac:chgData name="mohammad Hosseinabady" userId="6cd969f51f917c9e" providerId="LiveId" clId="{61B92799-7A46-4B34-9A7A-19699DCCFA99}" dt="2022-01-16T07:49:47.377" v="16" actId="26606"/>
          <ac:spMkLst>
            <pc:docMk/>
            <pc:sldMk cId="104075742" sldId="256"/>
            <ac:spMk id="72" creationId="{1E644DE9-8D09-43E2-BA69-F57482CFC93A}"/>
          </ac:spMkLst>
        </pc:spChg>
        <pc:spChg chg="add del">
          <ac:chgData name="mohammad Hosseinabady" userId="6cd969f51f917c9e" providerId="LiveId" clId="{61B92799-7A46-4B34-9A7A-19699DCCFA99}" dt="2022-01-16T07:49:47.377" v="16" actId="26606"/>
          <ac:spMkLst>
            <pc:docMk/>
            <pc:sldMk cId="104075742" sldId="256"/>
            <ac:spMk id="73" creationId="{6C23C919-B32E-40FF-B3D8-631316E84E3E}"/>
          </ac:spMkLst>
        </pc:spChg>
        <pc:spChg chg="add del">
          <ac:chgData name="mohammad Hosseinabady" userId="6cd969f51f917c9e" providerId="LiveId" clId="{61B92799-7A46-4B34-9A7A-19699DCCFA99}" dt="2022-01-16T07:49:47.377" v="16" actId="26606"/>
          <ac:spMkLst>
            <pc:docMk/>
            <pc:sldMk cId="104075742" sldId="256"/>
            <ac:spMk id="74" creationId="{61B17B84-F8A7-4053-9C9D-91E3CA7FFEFA}"/>
          </ac:spMkLst>
        </pc:spChg>
        <pc:spChg chg="add del">
          <ac:chgData name="mohammad Hosseinabady" userId="6cd969f51f917c9e" providerId="LiveId" clId="{61B92799-7A46-4B34-9A7A-19699DCCFA99}" dt="2022-01-16T07:50:14.529" v="20" actId="26606"/>
          <ac:spMkLst>
            <pc:docMk/>
            <pc:sldMk cId="104075742" sldId="256"/>
            <ac:spMk id="77" creationId="{8C37C960-91F5-4F61-B2CD-8A037920720B}"/>
          </ac:spMkLst>
        </pc:spChg>
        <pc:spChg chg="add del">
          <ac:chgData name="mohammad Hosseinabady" userId="6cd969f51f917c9e" providerId="LiveId" clId="{61B92799-7A46-4B34-9A7A-19699DCCFA99}" dt="2022-01-16T07:54:24.969" v="76" actId="26606"/>
          <ac:spMkLst>
            <pc:docMk/>
            <pc:sldMk cId="104075742" sldId="256"/>
            <ac:spMk id="79" creationId="{E08D4B6A-8113-4DFB-B82E-B60CAC8E0A50}"/>
          </ac:spMkLst>
        </pc:spChg>
        <pc:spChg chg="add del">
          <ac:chgData name="mohammad Hosseinabady" userId="6cd969f51f917c9e" providerId="LiveId" clId="{61B92799-7A46-4B34-9A7A-19699DCCFA99}" dt="2022-01-16T07:54:24.969" v="76" actId="26606"/>
          <ac:spMkLst>
            <pc:docMk/>
            <pc:sldMk cId="104075742" sldId="256"/>
            <ac:spMk id="80" creationId="{9822E561-F97C-4CBB-A9A6-A6BF6317BC84}"/>
          </ac:spMkLst>
        </pc:spChg>
        <pc:spChg chg="add del">
          <ac:chgData name="mohammad Hosseinabady" userId="6cd969f51f917c9e" providerId="LiveId" clId="{61B92799-7A46-4B34-9A7A-19699DCCFA99}" dt="2022-01-16T07:54:24.969" v="76" actId="26606"/>
          <ac:spMkLst>
            <pc:docMk/>
            <pc:sldMk cId="104075742" sldId="256"/>
            <ac:spMk id="81" creationId="{B01B0E58-A5C8-4CDA-A2E0-35DF94E59857}"/>
          </ac:spMkLst>
        </pc:spChg>
        <pc:spChg chg="add del">
          <ac:chgData name="mohammad Hosseinabady" userId="6cd969f51f917c9e" providerId="LiveId" clId="{61B92799-7A46-4B34-9A7A-19699DCCFA99}" dt="2022-01-16T07:54:27.912" v="78" actId="26606"/>
          <ac:spMkLst>
            <pc:docMk/>
            <pc:sldMk cId="104075742" sldId="256"/>
            <ac:spMk id="84" creationId="{44CA2EAD-E7C7-4F64-924A-52D34FD759C7}"/>
          </ac:spMkLst>
        </pc:spChg>
        <pc:spChg chg="add del">
          <ac:chgData name="mohammad Hosseinabady" userId="6cd969f51f917c9e" providerId="LiveId" clId="{61B92799-7A46-4B34-9A7A-19699DCCFA99}" dt="2022-01-16T07:53:31.267" v="74" actId="26606"/>
          <ac:spMkLst>
            <pc:docMk/>
            <pc:sldMk cId="104075742" sldId="256"/>
            <ac:spMk id="85" creationId="{A1D7EC86-7CB9-431D-8AC3-8AAF0440B162}"/>
          </ac:spMkLst>
        </pc:spChg>
        <pc:spChg chg="add del">
          <ac:chgData name="mohammad Hosseinabady" userId="6cd969f51f917c9e" providerId="LiveId" clId="{61B92799-7A46-4B34-9A7A-19699DCCFA99}" dt="2022-01-16T07:53:31.267" v="74" actId="26606"/>
          <ac:spMkLst>
            <pc:docMk/>
            <pc:sldMk cId="104075742" sldId="256"/>
            <ac:spMk id="86" creationId="{D4B9777F-B610-419B-9193-80306388F3E2}"/>
          </ac:spMkLst>
        </pc:spChg>
        <pc:spChg chg="add del">
          <ac:chgData name="mohammad Hosseinabady" userId="6cd969f51f917c9e" providerId="LiveId" clId="{61B92799-7A46-4B34-9A7A-19699DCCFA99}" dt="2022-01-16T07:53:31.267" v="74" actId="26606"/>
          <ac:spMkLst>
            <pc:docMk/>
            <pc:sldMk cId="104075742" sldId="256"/>
            <ac:spMk id="87" creationId="{311F016A-A753-449B-9EA6-322199B7119E}"/>
          </ac:spMkLst>
        </pc:spChg>
        <pc:spChg chg="add del">
          <ac:chgData name="mohammad Hosseinabady" userId="6cd969f51f917c9e" providerId="LiveId" clId="{61B92799-7A46-4B34-9A7A-19699DCCFA99}" dt="2022-01-16T07:53:31.267" v="74" actId="26606"/>
          <ac:spMkLst>
            <pc:docMk/>
            <pc:sldMk cId="104075742" sldId="256"/>
            <ac:spMk id="89" creationId="{95106A28-883A-4993-BF9E-C403B81A8D66}"/>
          </ac:spMkLst>
        </pc:spChg>
        <pc:spChg chg="add del">
          <ac:chgData name="mohammad Hosseinabady" userId="6cd969f51f917c9e" providerId="LiveId" clId="{61B92799-7A46-4B34-9A7A-19699DCCFA99}" dt="2022-01-16T07:53:31.267" v="74" actId="26606"/>
          <ac:spMkLst>
            <pc:docMk/>
            <pc:sldMk cId="104075742" sldId="256"/>
            <ac:spMk id="90" creationId="{F5AE4E4F-9F4C-43ED-8299-9BD63B74E8F0}"/>
          </ac:spMkLst>
        </pc:spChg>
        <pc:spChg chg="add del">
          <ac:chgData name="mohammad Hosseinabady" userId="6cd969f51f917c9e" providerId="LiveId" clId="{61B92799-7A46-4B34-9A7A-19699DCCFA99}" dt="2022-01-16T07:54:35.538" v="80" actId="26606"/>
          <ac:spMkLst>
            <pc:docMk/>
            <pc:sldMk cId="104075742" sldId="256"/>
            <ac:spMk id="94" creationId="{3011B0B3-5679-4759-90B8-3B908C4CBD21}"/>
          </ac:spMkLst>
        </pc:spChg>
        <pc:spChg chg="add del">
          <ac:chgData name="mohammad Hosseinabady" userId="6cd969f51f917c9e" providerId="LiveId" clId="{61B92799-7A46-4B34-9A7A-19699DCCFA99}" dt="2022-01-16T07:54:39.712" v="82" actId="26606"/>
          <ac:spMkLst>
            <pc:docMk/>
            <pc:sldMk cId="104075742" sldId="256"/>
            <ac:spMk id="98" creationId="{E08D4B6A-8113-4DFB-B82E-B60CAC8E0A50}"/>
          </ac:spMkLst>
        </pc:spChg>
        <pc:spChg chg="add del">
          <ac:chgData name="mohammad Hosseinabady" userId="6cd969f51f917c9e" providerId="LiveId" clId="{61B92799-7A46-4B34-9A7A-19699DCCFA99}" dt="2022-01-16T07:54:39.712" v="82" actId="26606"/>
          <ac:spMkLst>
            <pc:docMk/>
            <pc:sldMk cId="104075742" sldId="256"/>
            <ac:spMk id="99" creationId="{9822E561-F97C-4CBB-A9A6-A6BF6317BC84}"/>
          </ac:spMkLst>
        </pc:spChg>
        <pc:spChg chg="add del">
          <ac:chgData name="mohammad Hosseinabady" userId="6cd969f51f917c9e" providerId="LiveId" clId="{61B92799-7A46-4B34-9A7A-19699DCCFA99}" dt="2022-01-16T07:54:39.712" v="82" actId="26606"/>
          <ac:spMkLst>
            <pc:docMk/>
            <pc:sldMk cId="104075742" sldId="256"/>
            <ac:spMk id="100" creationId="{B01B0E58-A5C8-4CDA-A2E0-35DF94E59857}"/>
          </ac:spMkLst>
        </pc:spChg>
        <pc:spChg chg="add del">
          <ac:chgData name="mohammad Hosseinabady" userId="6cd969f51f917c9e" providerId="LiveId" clId="{61B92799-7A46-4B34-9A7A-19699DCCFA99}" dt="2022-01-16T07:54:42.995" v="86" actId="26606"/>
          <ac:spMkLst>
            <pc:docMk/>
            <pc:sldMk cId="104075742" sldId="256"/>
            <ac:spMk id="103" creationId="{7A18C9FB-EC4C-4DAE-8F7D-C6E5AF607958}"/>
          </ac:spMkLst>
        </pc:spChg>
        <pc:spChg chg="add del">
          <ac:chgData name="mohammad Hosseinabady" userId="6cd969f51f917c9e" providerId="LiveId" clId="{61B92799-7A46-4B34-9A7A-19699DCCFA99}" dt="2022-01-16T07:54:42.995" v="86" actId="26606"/>
          <ac:spMkLst>
            <pc:docMk/>
            <pc:sldMk cId="104075742" sldId="256"/>
            <ac:spMk id="105" creationId="{B47A9921-6509-49C2-BEBF-924F28066091}"/>
          </ac:spMkLst>
        </pc:spChg>
        <pc:spChg chg="add del">
          <ac:chgData name="mohammad Hosseinabady" userId="6cd969f51f917c9e" providerId="LiveId" clId="{61B92799-7A46-4B34-9A7A-19699DCCFA99}" dt="2022-01-16T07:54:51.265" v="90" actId="26606"/>
          <ac:spMkLst>
            <pc:docMk/>
            <pc:sldMk cId="104075742" sldId="256"/>
            <ac:spMk id="107" creationId="{9B7AD9F6-8CE7-4299-8FC6-328F4DCD3FF9}"/>
          </ac:spMkLst>
        </pc:spChg>
        <pc:spChg chg="add del">
          <ac:chgData name="mohammad Hosseinabady" userId="6cd969f51f917c9e" providerId="LiveId" clId="{61B92799-7A46-4B34-9A7A-19699DCCFA99}" dt="2022-01-16T07:54:51.265" v="90" actId="26606"/>
          <ac:spMkLst>
            <pc:docMk/>
            <pc:sldMk cId="104075742" sldId="256"/>
            <ac:spMk id="108" creationId="{F49775AF-8896-43EE-92C6-83497D6DC56F}"/>
          </ac:spMkLst>
        </pc:spChg>
        <pc:spChg chg="add del">
          <ac:chgData name="mohammad Hosseinabady" userId="6cd969f51f917c9e" providerId="LiveId" clId="{61B92799-7A46-4B34-9A7A-19699DCCFA99}" dt="2022-01-16T07:55:21.434" v="95" actId="22"/>
          <ac:spMkLst>
            <pc:docMk/>
            <pc:sldMk cId="104075742" sldId="256"/>
            <ac:spMk id="110" creationId="{CEB35A56-4B76-45B5-BA55-6F28E339925A}"/>
          </ac:spMkLst>
        </pc:spChg>
        <pc:spChg chg="add del mod">
          <ac:chgData name="mohammad Hosseinabady" userId="6cd969f51f917c9e" providerId="LiveId" clId="{61B92799-7A46-4B34-9A7A-19699DCCFA99}" dt="2022-01-16T07:59:31.872" v="133" actId="21"/>
          <ac:spMkLst>
            <pc:docMk/>
            <pc:sldMk cId="104075742" sldId="256"/>
            <ac:spMk id="111" creationId="{F39B6E6B-283B-402F-BEC9-E071FD253E75}"/>
          </ac:spMkLst>
        </pc:spChg>
        <pc:spChg chg="add del mod">
          <ac:chgData name="mohammad Hosseinabady" userId="6cd969f51f917c9e" providerId="LiveId" clId="{61B92799-7A46-4B34-9A7A-19699DCCFA99}" dt="2022-01-16T07:56:51.526" v="113" actId="478"/>
          <ac:spMkLst>
            <pc:docMk/>
            <pc:sldMk cId="104075742" sldId="256"/>
            <ac:spMk id="112" creationId="{1F0FBCA0-605A-43D0-A611-7A72F78EEE88}"/>
          </ac:spMkLst>
        </pc:spChg>
        <pc:spChg chg="add del mod">
          <ac:chgData name="mohammad Hosseinabady" userId="6cd969f51f917c9e" providerId="LiveId" clId="{61B92799-7A46-4B34-9A7A-19699DCCFA99}" dt="2022-01-16T07:59:31.872" v="133" actId="21"/>
          <ac:spMkLst>
            <pc:docMk/>
            <pc:sldMk cId="104075742" sldId="256"/>
            <ac:spMk id="113" creationId="{FCF37408-728C-45E2-A0B1-11A16DAE50A2}"/>
          </ac:spMkLst>
        </pc:spChg>
        <pc:spChg chg="add mod">
          <ac:chgData name="mohammad Hosseinabady" userId="6cd969f51f917c9e" providerId="LiveId" clId="{61B92799-7A46-4B34-9A7A-19699DCCFA99}" dt="2022-01-16T07:59:31.872" v="133" actId="21"/>
          <ac:spMkLst>
            <pc:docMk/>
            <pc:sldMk cId="104075742" sldId="256"/>
            <ac:spMk id="115" creationId="{8DDD5E45-0E5C-4F33-8BE3-5BB17C1AA265}"/>
          </ac:spMkLst>
        </pc:spChg>
        <pc:spChg chg="add mod">
          <ac:chgData name="mohammad Hosseinabady" userId="6cd969f51f917c9e" providerId="LiveId" clId="{61B92799-7A46-4B34-9A7A-19699DCCFA99}" dt="2022-01-16T07:59:31.872" v="133" actId="21"/>
          <ac:spMkLst>
            <pc:docMk/>
            <pc:sldMk cId="104075742" sldId="256"/>
            <ac:spMk id="117" creationId="{6C43B8D1-E9C7-4B50-9C6C-9ED19888E214}"/>
          </ac:spMkLst>
        </pc:spChg>
        <pc:grpChg chg="add del">
          <ac:chgData name="mohammad Hosseinabady" userId="6cd969f51f917c9e" providerId="LiveId" clId="{61B92799-7A46-4B34-9A7A-19699DCCFA99}" dt="2022-01-16T07:49:23.696" v="6" actId="26606"/>
          <ac:grpSpMkLst>
            <pc:docMk/>
            <pc:sldMk cId="104075742" sldId="256"/>
            <ac:grpSpMk id="15" creationId="{B858DA4F-B13B-4D82-A95F-CBF114BDDD7A}"/>
          </ac:grpSpMkLst>
        </pc:grpChg>
        <pc:grpChg chg="add del">
          <ac:chgData name="mohammad Hosseinabady" userId="6cd969f51f917c9e" providerId="LiveId" clId="{61B92799-7A46-4B34-9A7A-19699DCCFA99}" dt="2022-01-16T07:50:32.442" v="24" actId="26606"/>
          <ac:grpSpMkLst>
            <pc:docMk/>
            <pc:sldMk cId="104075742" sldId="256"/>
            <ac:grpSpMk id="17" creationId="{1F91EA59-6DC9-4DBE-A695-5C34F3589C77}"/>
          </ac:grpSpMkLst>
        </pc:grpChg>
        <pc:grpChg chg="add del">
          <ac:chgData name="mohammad Hosseinabady" userId="6cd969f51f917c9e" providerId="LiveId" clId="{61B92799-7A46-4B34-9A7A-19699DCCFA99}" dt="2022-01-16T07:49:31.671" v="10" actId="26606"/>
          <ac:grpSpMkLst>
            <pc:docMk/>
            <pc:sldMk cId="104075742" sldId="256"/>
            <ac:grpSpMk id="25" creationId="{3C16EB93-E299-481D-A004-769603D375CE}"/>
          </ac:grpSpMkLst>
        </pc:grpChg>
        <pc:grpChg chg="add del">
          <ac:chgData name="mohammad Hosseinabady" userId="6cd969f51f917c9e" providerId="LiveId" clId="{61B92799-7A46-4B34-9A7A-19699DCCFA99}" dt="2022-01-16T07:49:23.696" v="6" actId="26606"/>
          <ac:grpSpMkLst>
            <pc:docMk/>
            <pc:sldMk cId="104075742" sldId="256"/>
            <ac:grpSpMk id="41" creationId="{D77BF9F5-CA63-42A6-AC93-C2BDF4727665}"/>
          </ac:grpSpMkLst>
        </pc:grpChg>
        <pc:grpChg chg="add del">
          <ac:chgData name="mohammad Hosseinabady" userId="6cd969f51f917c9e" providerId="LiveId" clId="{61B92799-7A46-4B34-9A7A-19699DCCFA99}" dt="2022-01-16T07:49:23.696" v="6" actId="26606"/>
          <ac:grpSpMkLst>
            <pc:docMk/>
            <pc:sldMk cId="104075742" sldId="256"/>
            <ac:grpSpMk id="52" creationId="{94D09F36-C387-49FA-9BEA-D0427CE84C57}"/>
          </ac:grpSpMkLst>
        </pc:grpChg>
        <pc:grpChg chg="add del">
          <ac:chgData name="mohammad Hosseinabady" userId="6cd969f51f917c9e" providerId="LiveId" clId="{61B92799-7A46-4B34-9A7A-19699DCCFA99}" dt="2022-01-16T07:49:31.671" v="10" actId="26606"/>
          <ac:grpSpMkLst>
            <pc:docMk/>
            <pc:sldMk cId="104075742" sldId="256"/>
            <ac:grpSpMk id="61" creationId="{E2548C40-4C00-4E91-BFA6-84B4D66225A4}"/>
          </ac:grpSpMkLst>
        </pc:grpChg>
        <pc:grpChg chg="add del">
          <ac:chgData name="mohammad Hosseinabady" userId="6cd969f51f917c9e" providerId="LiveId" clId="{61B92799-7A46-4B34-9A7A-19699DCCFA99}" dt="2022-01-16T07:53:08.917" v="68" actId="26606"/>
          <ac:grpSpMkLst>
            <pc:docMk/>
            <pc:sldMk cId="104075742" sldId="256"/>
            <ac:grpSpMk id="76" creationId="{D4433877-8295-4A0D-94F7-BFD8A63360E4}"/>
          </ac:grpSpMkLst>
        </pc:grpChg>
        <pc:picChg chg="add del">
          <ac:chgData name="mohammad Hosseinabady" userId="6cd969f51f917c9e" providerId="LiveId" clId="{61B92799-7A46-4B34-9A7A-19699DCCFA99}" dt="2022-01-16T07:49:23.696" v="6" actId="26606"/>
          <ac:picMkLst>
            <pc:docMk/>
            <pc:sldMk cId="104075742" sldId="256"/>
            <ac:picMk id="4" creationId="{C66FD2A1-805D-4336-8DA6-CD171B864B9B}"/>
          </ac:picMkLst>
        </pc:picChg>
        <pc:picChg chg="add del">
          <ac:chgData name="mohammad Hosseinabady" userId="6cd969f51f917c9e" providerId="LiveId" clId="{61B92799-7A46-4B34-9A7A-19699DCCFA99}" dt="2022-01-16T07:50:29.885" v="22" actId="26606"/>
          <ac:picMkLst>
            <pc:docMk/>
            <pc:sldMk cId="104075742" sldId="256"/>
            <ac:picMk id="6" creationId="{30A98D23-9F2E-4F69-BF25-4E5529BD9DBF}"/>
          </ac:picMkLst>
        </pc:picChg>
        <pc:picChg chg="add del">
          <ac:chgData name="mohammad Hosseinabady" userId="6cd969f51f917c9e" providerId="LiveId" clId="{61B92799-7A46-4B34-9A7A-19699DCCFA99}" dt="2022-01-16T07:50:32.442" v="24" actId="26606"/>
          <ac:picMkLst>
            <pc:docMk/>
            <pc:sldMk cId="104075742" sldId="256"/>
            <ac:picMk id="22" creationId="{1D81EE3C-A354-4EAC-AD78-F6C37F9C85F8}"/>
          </ac:picMkLst>
        </pc:picChg>
        <pc:picChg chg="add del">
          <ac:chgData name="mohammad Hosseinabady" userId="6cd969f51f917c9e" providerId="LiveId" clId="{61B92799-7A46-4B34-9A7A-19699DCCFA99}" dt="2022-01-16T07:50:38.499" v="26" actId="26606"/>
          <ac:picMkLst>
            <pc:docMk/>
            <pc:sldMk cId="104075742" sldId="256"/>
            <ac:picMk id="29" creationId="{E3F74537-34A8-4653-8AC1-F72A03080E91}"/>
          </ac:picMkLst>
        </pc:picChg>
        <pc:picChg chg="add del">
          <ac:chgData name="mohammad Hosseinabady" userId="6cd969f51f917c9e" providerId="LiveId" clId="{61B92799-7A46-4B34-9A7A-19699DCCFA99}" dt="2022-01-16T07:50:44.135" v="30" actId="26606"/>
          <ac:picMkLst>
            <pc:docMk/>
            <pc:sldMk cId="104075742" sldId="256"/>
            <ac:picMk id="35" creationId="{68A8DC69-8CCF-495C-903D-A15A853F9417}"/>
          </ac:picMkLst>
        </pc:picChg>
        <pc:picChg chg="add del">
          <ac:chgData name="mohammad Hosseinabady" userId="6cd969f51f917c9e" providerId="LiveId" clId="{61B92799-7A46-4B34-9A7A-19699DCCFA99}" dt="2022-01-16T07:51:58.368" v="60" actId="26606"/>
          <ac:picMkLst>
            <pc:docMk/>
            <pc:sldMk cId="104075742" sldId="256"/>
            <ac:picMk id="36" creationId="{1B51121F-2A85-47B6-8E6A-903CCB9878EC}"/>
          </ac:picMkLst>
        </pc:picChg>
        <pc:picChg chg="add del">
          <ac:chgData name="mohammad Hosseinabady" userId="6cd969f51f917c9e" providerId="LiveId" clId="{61B92799-7A46-4B34-9A7A-19699DCCFA99}" dt="2022-01-16T07:50:49.773" v="32" actId="26606"/>
          <ac:picMkLst>
            <pc:docMk/>
            <pc:sldMk cId="104075742" sldId="256"/>
            <ac:picMk id="38" creationId="{B94734AB-0B02-4BD7-A468-EC52784FCE3F}"/>
          </ac:picMkLst>
        </pc:picChg>
        <pc:picChg chg="add del">
          <ac:chgData name="mohammad Hosseinabady" userId="6cd969f51f917c9e" providerId="LiveId" clId="{61B92799-7A46-4B34-9A7A-19699DCCFA99}" dt="2022-01-16T07:50:55.416" v="34" actId="26606"/>
          <ac:picMkLst>
            <pc:docMk/>
            <pc:sldMk cId="104075742" sldId="256"/>
            <ac:picMk id="47" creationId="{A9861FCB-6798-4A0E-B478-D679BC9C845A}"/>
          </ac:picMkLst>
        </pc:picChg>
        <pc:picChg chg="add del">
          <ac:chgData name="mohammad Hosseinabady" userId="6cd969f51f917c9e" providerId="LiveId" clId="{61B92799-7A46-4B34-9A7A-19699DCCFA99}" dt="2022-01-16T07:51:02.102" v="38" actId="26606"/>
          <ac:picMkLst>
            <pc:docMk/>
            <pc:sldMk cId="104075742" sldId="256"/>
            <ac:picMk id="54" creationId="{AB9EC0BC-3F8B-43A0-ABDD-153032DA1B44}"/>
          </ac:picMkLst>
        </pc:picChg>
        <pc:picChg chg="add del">
          <ac:chgData name="mohammad Hosseinabady" userId="6cd969f51f917c9e" providerId="LiveId" clId="{61B92799-7A46-4B34-9A7A-19699DCCFA99}" dt="2022-01-16T07:49:30.657" v="8" actId="26606"/>
          <ac:picMkLst>
            <pc:docMk/>
            <pc:sldMk cId="104075742" sldId="256"/>
            <ac:picMk id="57" creationId="{E28F73B6-C602-41AB-822D-864AAB667309}"/>
          </ac:picMkLst>
        </pc:picChg>
        <pc:picChg chg="add del">
          <ac:chgData name="mohammad Hosseinabady" userId="6cd969f51f917c9e" providerId="LiveId" clId="{61B92799-7A46-4B34-9A7A-19699DCCFA99}" dt="2022-01-16T07:51:19.675" v="44" actId="26606"/>
          <ac:picMkLst>
            <pc:docMk/>
            <pc:sldMk cId="104075742" sldId="256"/>
            <ac:picMk id="62" creationId="{15B054F2-DA47-465C-BB8F-B39F5E504694}"/>
          </ac:picMkLst>
        </pc:picChg>
        <pc:picChg chg="add del">
          <ac:chgData name="mohammad Hosseinabady" userId="6cd969f51f917c9e" providerId="LiveId" clId="{61B92799-7A46-4B34-9A7A-19699DCCFA99}" dt="2022-01-16T07:49:31.671" v="10" actId="26606"/>
          <ac:picMkLst>
            <pc:docMk/>
            <pc:sldMk cId="104075742" sldId="256"/>
            <ac:picMk id="64" creationId="{A97566B3-ADFE-47BB-8230-23EEB6A36FE6}"/>
          </ac:picMkLst>
        </pc:picChg>
        <pc:picChg chg="add del">
          <ac:chgData name="mohammad Hosseinabady" userId="6cd969f51f917c9e" providerId="LiveId" clId="{61B92799-7A46-4B34-9A7A-19699DCCFA99}" dt="2022-01-16T07:49:38.762" v="12" actId="26606"/>
          <ac:picMkLst>
            <pc:docMk/>
            <pc:sldMk cId="104075742" sldId="256"/>
            <ac:picMk id="67" creationId="{0E67FB57-1D59-476F-AA3C-3B60E2807AEE}"/>
          </ac:picMkLst>
        </pc:picChg>
        <pc:picChg chg="add del">
          <ac:chgData name="mohammad Hosseinabady" userId="6cd969f51f917c9e" providerId="LiveId" clId="{61B92799-7A46-4B34-9A7A-19699DCCFA99}" dt="2022-01-16T07:53:08.917" v="68" actId="26606"/>
          <ac:picMkLst>
            <pc:docMk/>
            <pc:sldMk cId="104075742" sldId="256"/>
            <ac:picMk id="71" creationId="{547C6F94-7070-42AB-9F9D-90F8D7A8C27D}"/>
          </ac:picMkLst>
        </pc:picChg>
        <pc:picChg chg="add del">
          <ac:chgData name="mohammad Hosseinabady" userId="6cd969f51f917c9e" providerId="LiveId" clId="{61B92799-7A46-4B34-9A7A-19699DCCFA99}" dt="2022-01-16T07:49:47.377" v="16" actId="26606"/>
          <ac:picMkLst>
            <pc:docMk/>
            <pc:sldMk cId="104075742" sldId="256"/>
            <ac:picMk id="75" creationId="{A399F9D1-30B9-42A9-B574-3306E050A6D9}"/>
          </ac:picMkLst>
        </pc:picChg>
        <pc:picChg chg="add del">
          <ac:chgData name="mohammad Hosseinabady" userId="6cd969f51f917c9e" providerId="LiveId" clId="{61B92799-7A46-4B34-9A7A-19699DCCFA99}" dt="2022-01-16T07:50:14.529" v="20" actId="26606"/>
          <ac:picMkLst>
            <pc:docMk/>
            <pc:sldMk cId="104075742" sldId="256"/>
            <ac:picMk id="78" creationId="{9BB51F56-C7E1-4B03-A972-FDD924E7606A}"/>
          </ac:picMkLst>
        </pc:picChg>
        <pc:picChg chg="add del">
          <ac:chgData name="mohammad Hosseinabady" userId="6cd969f51f917c9e" providerId="LiveId" clId="{61B92799-7A46-4B34-9A7A-19699DCCFA99}" dt="2022-01-16T07:54:24.969" v="76" actId="26606"/>
          <ac:picMkLst>
            <pc:docMk/>
            <pc:sldMk cId="104075742" sldId="256"/>
            <ac:picMk id="82" creationId="{8FE572A1-143D-4614-AEF0-DBC368783E5A}"/>
          </ac:picMkLst>
        </pc:picChg>
        <pc:picChg chg="add del">
          <ac:chgData name="mohammad Hosseinabady" userId="6cd969f51f917c9e" providerId="LiveId" clId="{61B92799-7A46-4B34-9A7A-19699DCCFA99}" dt="2022-01-16T07:53:31.267" v="74" actId="26606"/>
          <ac:picMkLst>
            <pc:docMk/>
            <pc:sldMk cId="104075742" sldId="256"/>
            <ac:picMk id="88" creationId="{8FF740E8-C3B9-4394-938E-9BAFD6B1E8C3}"/>
          </ac:picMkLst>
        </pc:picChg>
        <pc:picChg chg="add del">
          <ac:chgData name="mohammad Hosseinabady" userId="6cd969f51f917c9e" providerId="LiveId" clId="{61B92799-7A46-4B34-9A7A-19699DCCFA99}" dt="2022-01-16T07:54:27.912" v="78" actId="26606"/>
          <ac:picMkLst>
            <pc:docMk/>
            <pc:sldMk cId="104075742" sldId="256"/>
            <ac:picMk id="91" creationId="{07FE25B1-A3C2-42FF-8EC8-AD0A9A02CE48}"/>
          </ac:picMkLst>
        </pc:picChg>
        <pc:picChg chg="add del">
          <ac:chgData name="mohammad Hosseinabady" userId="6cd969f51f917c9e" providerId="LiveId" clId="{61B92799-7A46-4B34-9A7A-19699DCCFA99}" dt="2022-01-16T07:54:35.538" v="80" actId="26606"/>
          <ac:picMkLst>
            <pc:docMk/>
            <pc:sldMk cId="104075742" sldId="256"/>
            <ac:picMk id="95" creationId="{0C3A993E-5AFC-47E5-9D8A-E3305150CD10}"/>
          </ac:picMkLst>
        </pc:picChg>
        <pc:picChg chg="add del">
          <ac:chgData name="mohammad Hosseinabady" userId="6cd969f51f917c9e" providerId="LiveId" clId="{61B92799-7A46-4B34-9A7A-19699DCCFA99}" dt="2022-01-16T07:54:39.712" v="82" actId="26606"/>
          <ac:picMkLst>
            <pc:docMk/>
            <pc:sldMk cId="104075742" sldId="256"/>
            <ac:picMk id="101" creationId="{8FE572A1-143D-4614-AEF0-DBC368783E5A}"/>
          </ac:picMkLst>
        </pc:picChg>
        <pc:picChg chg="add del">
          <ac:chgData name="mohammad Hosseinabady" userId="6cd969f51f917c9e" providerId="LiveId" clId="{61B92799-7A46-4B34-9A7A-19699DCCFA99}" dt="2022-01-16T07:54:42.995" v="86" actId="26606"/>
          <ac:picMkLst>
            <pc:docMk/>
            <pc:sldMk cId="104075742" sldId="256"/>
            <ac:picMk id="104" creationId="{5C2DB392-252C-4BB5-B4A8-C9F991174D36}"/>
          </ac:picMkLst>
        </pc:picChg>
        <pc:picChg chg="add del mod ord">
          <ac:chgData name="mohammad Hosseinabady" userId="6cd969f51f917c9e" providerId="LiveId" clId="{61B92799-7A46-4B34-9A7A-19699DCCFA99}" dt="2022-01-16T07:59:22.329" v="131" actId="21"/>
          <ac:picMkLst>
            <pc:docMk/>
            <pc:sldMk cId="104075742" sldId="256"/>
            <ac:picMk id="106" creationId="{30C73815-2D55-4E6F-8E12-305C7A812612}"/>
          </ac:picMkLst>
        </pc:picChg>
        <pc:picChg chg="add del">
          <ac:chgData name="mohammad Hosseinabady" userId="6cd969f51f917c9e" providerId="LiveId" clId="{61B92799-7A46-4B34-9A7A-19699DCCFA99}" dt="2022-01-16T07:54:51.265" v="90" actId="26606"/>
          <ac:picMkLst>
            <pc:docMk/>
            <pc:sldMk cId="104075742" sldId="256"/>
            <ac:picMk id="109" creationId="{580C6053-76A0-4F13-B9C8-92E526B39232}"/>
          </ac:picMkLst>
        </pc:picChg>
        <pc:cxnChg chg="add del">
          <ac:chgData name="mohammad Hosseinabady" userId="6cd969f51f917c9e" providerId="LiveId" clId="{61B92799-7A46-4B34-9A7A-19699DCCFA99}" dt="2022-01-16T07:54:27.912" v="78" actId="26606"/>
          <ac:cxnSpMkLst>
            <pc:docMk/>
            <pc:sldMk cId="104075742" sldId="256"/>
            <ac:cxnSpMk id="92" creationId="{9E7C23BC-DAA6-40E1-8166-B8C4439D1430}"/>
          </ac:cxnSpMkLst>
        </pc:cxnChg>
        <pc:cxnChg chg="add del">
          <ac:chgData name="mohammad Hosseinabady" userId="6cd969f51f917c9e" providerId="LiveId" clId="{61B92799-7A46-4B34-9A7A-19699DCCFA99}" dt="2022-01-16T07:54:35.538" v="80" actId="26606"/>
          <ac:cxnSpMkLst>
            <pc:docMk/>
            <pc:sldMk cId="104075742" sldId="256"/>
            <ac:cxnSpMk id="96" creationId="{32E97E5C-7A5F-424E-AAE4-654396E90799}"/>
          </ac:cxnSpMkLst>
        </pc:cxnChg>
      </pc:sldChg>
      <pc:sldChg chg="new del">
        <pc:chgData name="mohammad Hosseinabady" userId="6cd969f51f917c9e" providerId="LiveId" clId="{61B92799-7A46-4B34-9A7A-19699DCCFA99}" dt="2022-01-16T07:51:17.960" v="43" actId="680"/>
        <pc:sldMkLst>
          <pc:docMk/>
          <pc:sldMk cId="347903189" sldId="257"/>
        </pc:sldMkLst>
      </pc:sldChg>
      <pc:sldChg chg="new del">
        <pc:chgData name="mohammad Hosseinabady" userId="6cd969f51f917c9e" providerId="LiveId" clId="{61B92799-7A46-4B34-9A7A-19699DCCFA99}" dt="2022-01-16T07:50:14.039" v="19" actId="680"/>
        <pc:sldMkLst>
          <pc:docMk/>
          <pc:sldMk cId="391745891" sldId="257"/>
        </pc:sldMkLst>
      </pc:sldChg>
      <pc:sldChg chg="new del">
        <pc:chgData name="mohammad Hosseinabady" userId="6cd969f51f917c9e" providerId="LiveId" clId="{61B92799-7A46-4B34-9A7A-19699DCCFA99}" dt="2022-01-16T07:58:01.339" v="123" actId="47"/>
        <pc:sldMkLst>
          <pc:docMk/>
          <pc:sldMk cId="633177840" sldId="257"/>
        </pc:sldMkLst>
      </pc:sldChg>
      <pc:sldChg chg="new del">
        <pc:chgData name="mohammad Hosseinabady" userId="6cd969f51f917c9e" providerId="LiveId" clId="{61B92799-7A46-4B34-9A7A-19699DCCFA99}" dt="2022-01-16T07:58:05.611" v="125" actId="47"/>
        <pc:sldMkLst>
          <pc:docMk/>
          <pc:sldMk cId="690455953" sldId="257"/>
        </pc:sldMkLst>
      </pc:sldChg>
      <pc:sldChg chg="modSp new del mod">
        <pc:chgData name="mohammad Hosseinabady" userId="6cd969f51f917c9e" providerId="LiveId" clId="{61B92799-7A46-4B34-9A7A-19699DCCFA99}" dt="2022-01-16T07:51:57.647" v="59" actId="680"/>
        <pc:sldMkLst>
          <pc:docMk/>
          <pc:sldMk cId="861337540" sldId="257"/>
        </pc:sldMkLst>
        <pc:spChg chg="mod">
          <ac:chgData name="mohammad Hosseinabady" userId="6cd969f51f917c9e" providerId="LiveId" clId="{61B92799-7A46-4B34-9A7A-19699DCCFA99}" dt="2022-01-16T07:51:57.367" v="58" actId="20577"/>
          <ac:spMkLst>
            <pc:docMk/>
            <pc:sldMk cId="861337540" sldId="257"/>
            <ac:spMk id="2" creationId="{5D62C129-B610-4C82-B4C7-7EDF6B05A942}"/>
          </ac:spMkLst>
        </pc:spChg>
        <pc:spChg chg="mod">
          <ac:chgData name="mohammad Hosseinabady" userId="6cd969f51f917c9e" providerId="LiveId" clId="{61B92799-7A46-4B34-9A7A-19699DCCFA99}" dt="2022-01-16T07:51:57.127" v="57" actId="20577"/>
          <ac:spMkLst>
            <pc:docMk/>
            <pc:sldMk cId="861337540" sldId="257"/>
            <ac:spMk id="3" creationId="{CE109A50-E4EE-4AFA-BE2F-A9E417240A83}"/>
          </ac:spMkLst>
        </pc:spChg>
      </pc:sldChg>
      <pc:sldChg chg="addSp delSp modSp new mod chgLayout">
        <pc:chgData name="mohammad Hosseinabady" userId="6cd969f51f917c9e" providerId="LiveId" clId="{61B92799-7A46-4B34-9A7A-19699DCCFA99}" dt="2022-01-16T07:59:45.266" v="136" actId="14100"/>
        <pc:sldMkLst>
          <pc:docMk/>
          <pc:sldMk cId="1828841948" sldId="257"/>
        </pc:sldMkLst>
        <pc:spChg chg="del">
          <ac:chgData name="mohammad Hosseinabady" userId="6cd969f51f917c9e" providerId="LiveId" clId="{61B92799-7A46-4B34-9A7A-19699DCCFA99}" dt="2022-01-16T07:58:21.991" v="127" actId="6264"/>
          <ac:spMkLst>
            <pc:docMk/>
            <pc:sldMk cId="1828841948" sldId="257"/>
            <ac:spMk id="2" creationId="{38BA9BCC-727B-4C86-AB95-E8645A76CBF6}"/>
          </ac:spMkLst>
        </pc:spChg>
        <pc:spChg chg="del">
          <ac:chgData name="mohammad Hosseinabady" userId="6cd969f51f917c9e" providerId="LiveId" clId="{61B92799-7A46-4B34-9A7A-19699DCCFA99}" dt="2022-01-16T07:58:21.991" v="127" actId="6264"/>
          <ac:spMkLst>
            <pc:docMk/>
            <pc:sldMk cId="1828841948" sldId="257"/>
            <ac:spMk id="3" creationId="{F3ABFD96-1061-4369-A85C-45B067A1FA4E}"/>
          </ac:spMkLst>
        </pc:spChg>
        <pc:spChg chg="add mod ord">
          <ac:chgData name="mohammad Hosseinabady" userId="6cd969f51f917c9e" providerId="LiveId" clId="{61B92799-7A46-4B34-9A7A-19699DCCFA99}" dt="2022-01-16T07:59:10.642" v="128"/>
          <ac:spMkLst>
            <pc:docMk/>
            <pc:sldMk cId="1828841948" sldId="257"/>
            <ac:spMk id="4" creationId="{2F2E9E15-1F24-4B5C-A814-D8DE560C5FD0}"/>
          </ac:spMkLst>
        </pc:spChg>
        <pc:spChg chg="add mod ord">
          <ac:chgData name="mohammad Hosseinabady" userId="6cd969f51f917c9e" providerId="LiveId" clId="{61B92799-7A46-4B34-9A7A-19699DCCFA99}" dt="2022-01-16T07:59:10.642" v="128"/>
          <ac:spMkLst>
            <pc:docMk/>
            <pc:sldMk cId="1828841948" sldId="257"/>
            <ac:spMk id="5" creationId="{99FCE4E7-BB9F-4DEB-BC5A-5129B74A2F66}"/>
          </ac:spMkLst>
        </pc:spChg>
        <pc:spChg chg="add mod">
          <ac:chgData name="mohammad Hosseinabady" userId="6cd969f51f917c9e" providerId="LiveId" clId="{61B92799-7A46-4B34-9A7A-19699DCCFA99}" dt="2022-01-16T07:59:33.819" v="134"/>
          <ac:spMkLst>
            <pc:docMk/>
            <pc:sldMk cId="1828841948" sldId="257"/>
            <ac:spMk id="7" creationId="{2FF4F5D3-0183-483C-B974-E331EDA6ED54}"/>
          </ac:spMkLst>
        </pc:spChg>
        <pc:spChg chg="add mod">
          <ac:chgData name="mohammad Hosseinabady" userId="6cd969f51f917c9e" providerId="LiveId" clId="{61B92799-7A46-4B34-9A7A-19699DCCFA99}" dt="2022-01-16T07:59:45.266" v="136" actId="14100"/>
          <ac:spMkLst>
            <pc:docMk/>
            <pc:sldMk cId="1828841948" sldId="257"/>
            <ac:spMk id="8" creationId="{9F019DE9-3F1D-4A32-8A3C-1030E3A0AA0C}"/>
          </ac:spMkLst>
        </pc:spChg>
        <pc:spChg chg="add mod">
          <ac:chgData name="mohammad Hosseinabady" userId="6cd969f51f917c9e" providerId="LiveId" clId="{61B92799-7A46-4B34-9A7A-19699DCCFA99}" dt="2022-01-16T07:59:33.819" v="134"/>
          <ac:spMkLst>
            <pc:docMk/>
            <pc:sldMk cId="1828841948" sldId="257"/>
            <ac:spMk id="9" creationId="{672CD17C-EAF0-4203-BB89-75CED2973B37}"/>
          </ac:spMkLst>
        </pc:spChg>
        <pc:spChg chg="add mod">
          <ac:chgData name="mohammad Hosseinabady" userId="6cd969f51f917c9e" providerId="LiveId" clId="{61B92799-7A46-4B34-9A7A-19699DCCFA99}" dt="2022-01-16T07:59:33.819" v="134"/>
          <ac:spMkLst>
            <pc:docMk/>
            <pc:sldMk cId="1828841948" sldId="257"/>
            <ac:spMk id="10" creationId="{0EF9B8AC-1750-462F-B357-3109A4405D06}"/>
          </ac:spMkLst>
        </pc:spChg>
        <pc:picChg chg="add mod">
          <ac:chgData name="mohammad Hosseinabady" userId="6cd969f51f917c9e" providerId="LiveId" clId="{61B92799-7A46-4B34-9A7A-19699DCCFA99}" dt="2022-01-16T07:59:24.474" v="132"/>
          <ac:picMkLst>
            <pc:docMk/>
            <pc:sldMk cId="1828841948" sldId="257"/>
            <ac:picMk id="6" creationId="{B428073A-8F07-4C1D-B7D1-0F1771AD4564}"/>
          </ac:picMkLst>
        </pc:picChg>
      </pc:sldChg>
      <pc:sldChg chg="new del">
        <pc:chgData name="mohammad Hosseinabady" userId="6cd969f51f917c9e" providerId="LiveId" clId="{61B92799-7A46-4B34-9A7A-19699DCCFA99}" dt="2022-01-16T07:53:30.522" v="73" actId="680"/>
        <pc:sldMkLst>
          <pc:docMk/>
          <pc:sldMk cId="2083580793" sldId="257"/>
        </pc:sldMkLst>
      </pc:sldChg>
      <pc:sldChg chg="modSp new del mod">
        <pc:chgData name="mohammad Hosseinabady" userId="6cd969f51f917c9e" providerId="LiveId" clId="{61B92799-7A46-4B34-9A7A-19699DCCFA99}" dt="2022-01-16T07:53:08.324" v="67" actId="680"/>
        <pc:sldMkLst>
          <pc:docMk/>
          <pc:sldMk cId="2334073073" sldId="257"/>
        </pc:sldMkLst>
        <pc:spChg chg="mod">
          <ac:chgData name="mohammad Hosseinabady" userId="6cd969f51f917c9e" providerId="LiveId" clId="{61B92799-7A46-4B34-9A7A-19699DCCFA99}" dt="2022-01-16T07:53:07.829" v="66" actId="20577"/>
          <ac:spMkLst>
            <pc:docMk/>
            <pc:sldMk cId="2334073073" sldId="257"/>
            <ac:spMk id="2" creationId="{4BB486E0-7BFD-4E53-911B-36521B07DF66}"/>
          </ac:spMkLst>
        </pc:spChg>
      </pc:sldChg>
      <pc:sldChg chg="new del">
        <pc:chgData name="mohammad Hosseinabady" userId="6cd969f51f917c9e" providerId="LiveId" clId="{61B92799-7A46-4B34-9A7A-19699DCCFA99}" dt="2022-01-16T07:57:36.571" v="119" actId="47"/>
        <pc:sldMkLst>
          <pc:docMk/>
          <pc:sldMk cId="2892466587" sldId="257"/>
        </pc:sldMkLst>
      </pc:sldChg>
      <pc:sldChg chg="new del">
        <pc:chgData name="mohammad Hosseinabady" userId="6cd969f51f917c9e" providerId="LiveId" clId="{61B92799-7A46-4B34-9A7A-19699DCCFA99}" dt="2022-01-16T07:54:50.802" v="89" actId="680"/>
        <pc:sldMkLst>
          <pc:docMk/>
          <pc:sldMk cId="4146082345" sldId="257"/>
        </pc:sldMkLst>
      </pc:sldChg>
      <pc:sldChg chg="addSp modSp new mod ord">
        <pc:chgData name="mohammad Hosseinabady" userId="6cd969f51f917c9e" providerId="LiveId" clId="{61B92799-7A46-4B34-9A7A-19699DCCFA99}" dt="2022-01-16T12:33:06.845" v="2016" actId="20577"/>
        <pc:sldMkLst>
          <pc:docMk/>
          <pc:sldMk cId="1478317197" sldId="258"/>
        </pc:sldMkLst>
        <pc:spChg chg="mod">
          <ac:chgData name="mohammad Hosseinabady" userId="6cd969f51f917c9e" providerId="LiveId" clId="{61B92799-7A46-4B34-9A7A-19699DCCFA99}" dt="2022-01-16T12:33:06.845" v="2016" actId="20577"/>
          <ac:spMkLst>
            <pc:docMk/>
            <pc:sldMk cId="1478317197" sldId="258"/>
            <ac:spMk id="2" creationId="{F19D870D-27B2-4756-BC1F-3855998E6849}"/>
          </ac:spMkLst>
        </pc:spChg>
        <pc:spChg chg="mod">
          <ac:chgData name="mohammad Hosseinabady" userId="6cd969f51f917c9e" providerId="LiveId" clId="{61B92799-7A46-4B34-9A7A-19699DCCFA99}" dt="2022-01-16T09:26:59.227" v="574" actId="1076"/>
          <ac:spMkLst>
            <pc:docMk/>
            <pc:sldMk cId="1478317197" sldId="258"/>
            <ac:spMk id="3" creationId="{182922C0-899D-4135-B7AB-B91EEF014914}"/>
          </ac:spMkLst>
        </pc:spChg>
        <pc:spChg chg="add mod">
          <ac:chgData name="mohammad Hosseinabady" userId="6cd969f51f917c9e" providerId="LiveId" clId="{61B92799-7A46-4B34-9A7A-19699DCCFA99}" dt="2022-01-16T09:27:06.683" v="576" actId="1076"/>
          <ac:spMkLst>
            <pc:docMk/>
            <pc:sldMk cId="1478317197" sldId="258"/>
            <ac:spMk id="6" creationId="{7C7399AB-82D1-46D6-BC3F-4C5B6F48A406}"/>
          </ac:spMkLst>
        </pc:spChg>
        <pc:spChg chg="add mod">
          <ac:chgData name="mohammad Hosseinabady" userId="6cd969f51f917c9e" providerId="LiveId" clId="{61B92799-7A46-4B34-9A7A-19699DCCFA99}" dt="2022-01-16T09:26:44.107" v="571" actId="113"/>
          <ac:spMkLst>
            <pc:docMk/>
            <pc:sldMk cId="1478317197" sldId="258"/>
            <ac:spMk id="9" creationId="{5A7D7CD7-B104-4AAB-8ED4-F6A0B6E9E2F1}"/>
          </ac:spMkLst>
        </pc:spChg>
        <pc:picChg chg="add mod">
          <ac:chgData name="mohammad Hosseinabady" userId="6cd969f51f917c9e" providerId="LiveId" clId="{61B92799-7A46-4B34-9A7A-19699DCCFA99}" dt="2022-01-16T09:27:06.683" v="576" actId="1076"/>
          <ac:picMkLst>
            <pc:docMk/>
            <pc:sldMk cId="1478317197" sldId="258"/>
            <ac:picMk id="5" creationId="{FC429DE2-6C33-493F-8F32-B790A7286E9C}"/>
          </ac:picMkLst>
        </pc:picChg>
        <pc:picChg chg="add mod">
          <ac:chgData name="mohammad Hosseinabady" userId="6cd969f51f917c9e" providerId="LiveId" clId="{61B92799-7A46-4B34-9A7A-19699DCCFA99}" dt="2022-01-16T09:27:01.426" v="575" actId="1076"/>
          <ac:picMkLst>
            <pc:docMk/>
            <pc:sldMk cId="1478317197" sldId="258"/>
            <ac:picMk id="1026" creationId="{108F9BC2-D2B3-49A9-9896-0DD6C2E65931}"/>
          </ac:picMkLst>
        </pc:picChg>
      </pc:sldChg>
      <pc:sldChg chg="add del">
        <pc:chgData name="mohammad Hosseinabady" userId="6cd969f51f917c9e" providerId="LiveId" clId="{61B92799-7A46-4B34-9A7A-19699DCCFA99}" dt="2022-01-16T07:57:45.787" v="122" actId="47"/>
        <pc:sldMkLst>
          <pc:docMk/>
          <pc:sldMk cId="2753944766" sldId="258"/>
        </pc:sldMkLst>
      </pc:sldChg>
      <pc:sldChg chg="addSp delSp modSp new add del mod">
        <pc:chgData name="mohammad Hosseinabady" userId="6cd969f51f917c9e" providerId="LiveId" clId="{61B92799-7A46-4B34-9A7A-19699DCCFA99}" dt="2022-01-16T08:36:57.250" v="476" actId="20577"/>
        <pc:sldMkLst>
          <pc:docMk/>
          <pc:sldMk cId="1409897356" sldId="259"/>
        </pc:sldMkLst>
        <pc:spChg chg="mod">
          <ac:chgData name="mohammad Hosseinabady" userId="6cd969f51f917c9e" providerId="LiveId" clId="{61B92799-7A46-4B34-9A7A-19699DCCFA99}" dt="2022-01-16T08:03:09.575" v="169" actId="6549"/>
          <ac:spMkLst>
            <pc:docMk/>
            <pc:sldMk cId="1409897356" sldId="259"/>
            <ac:spMk id="2" creationId="{7B5788EC-6CC3-435B-9219-6958CF2AD6A6}"/>
          </ac:spMkLst>
        </pc:spChg>
        <pc:spChg chg="del mod">
          <ac:chgData name="mohammad Hosseinabady" userId="6cd969f51f917c9e" providerId="LiveId" clId="{61B92799-7A46-4B34-9A7A-19699DCCFA99}" dt="2022-01-16T08:03:15.974" v="171" actId="478"/>
          <ac:spMkLst>
            <pc:docMk/>
            <pc:sldMk cId="1409897356" sldId="259"/>
            <ac:spMk id="3" creationId="{5808A60A-8C46-4AA6-B238-396C41195771}"/>
          </ac:spMkLst>
        </pc:spChg>
        <pc:spChg chg="add del mod">
          <ac:chgData name="mohammad Hosseinabady" userId="6cd969f51f917c9e" providerId="LiveId" clId="{61B92799-7A46-4B34-9A7A-19699DCCFA99}" dt="2022-01-16T08:03:18.370" v="172" actId="478"/>
          <ac:spMkLst>
            <pc:docMk/>
            <pc:sldMk cId="1409897356" sldId="259"/>
            <ac:spMk id="5" creationId="{3559933F-6A90-4FB8-B184-160754CF922A}"/>
          </ac:spMkLst>
        </pc:spChg>
        <pc:spChg chg="add mod">
          <ac:chgData name="mohammad Hosseinabady" userId="6cd969f51f917c9e" providerId="LiveId" clId="{61B92799-7A46-4B34-9A7A-19699DCCFA99}" dt="2022-01-16T08:21:25.025" v="345" actId="1076"/>
          <ac:spMkLst>
            <pc:docMk/>
            <pc:sldMk cId="1409897356" sldId="259"/>
            <ac:spMk id="50" creationId="{76259FF5-03A4-40D8-9A2B-65C5BC6DEEE6}"/>
          </ac:spMkLst>
        </pc:spChg>
        <pc:spChg chg="add mod">
          <ac:chgData name="mohammad Hosseinabady" userId="6cd969f51f917c9e" providerId="LiveId" clId="{61B92799-7A46-4B34-9A7A-19699DCCFA99}" dt="2022-01-16T08:21:25.025" v="345" actId="1076"/>
          <ac:spMkLst>
            <pc:docMk/>
            <pc:sldMk cId="1409897356" sldId="259"/>
            <ac:spMk id="51" creationId="{B472B19D-6D70-4A76-B63A-05DF3B937BBC}"/>
          </ac:spMkLst>
        </pc:spChg>
        <pc:spChg chg="add mod">
          <ac:chgData name="mohammad Hosseinabady" userId="6cd969f51f917c9e" providerId="LiveId" clId="{61B92799-7A46-4B34-9A7A-19699DCCFA99}" dt="2022-01-16T08:21:25.025" v="345" actId="1076"/>
          <ac:spMkLst>
            <pc:docMk/>
            <pc:sldMk cId="1409897356" sldId="259"/>
            <ac:spMk id="52" creationId="{A9E48910-079F-41E1-B293-8F5BA97DE2B3}"/>
          </ac:spMkLst>
        </pc:spChg>
        <pc:spChg chg="add mod">
          <ac:chgData name="mohammad Hosseinabady" userId="6cd969f51f917c9e" providerId="LiveId" clId="{61B92799-7A46-4B34-9A7A-19699DCCFA99}" dt="2022-01-16T08:34:51.451" v="443" actId="1076"/>
          <ac:spMkLst>
            <pc:docMk/>
            <pc:sldMk cId="1409897356" sldId="259"/>
            <ac:spMk id="91" creationId="{792C0AFF-9413-445F-9863-D553E57FB347}"/>
          </ac:spMkLst>
        </pc:spChg>
        <pc:spChg chg="add mod">
          <ac:chgData name="mohammad Hosseinabady" userId="6cd969f51f917c9e" providerId="LiveId" clId="{61B92799-7A46-4B34-9A7A-19699DCCFA99}" dt="2022-01-16T08:35:08.932" v="453" actId="1076"/>
          <ac:spMkLst>
            <pc:docMk/>
            <pc:sldMk cId="1409897356" sldId="259"/>
            <ac:spMk id="92" creationId="{073E5BC2-6C33-410D-97C4-6BA7FB1A179F}"/>
          </ac:spMkLst>
        </pc:spChg>
        <pc:spChg chg="add mod">
          <ac:chgData name="mohammad Hosseinabady" userId="6cd969f51f917c9e" providerId="LiveId" clId="{61B92799-7A46-4B34-9A7A-19699DCCFA99}" dt="2022-01-16T08:35:12.013" v="454" actId="1076"/>
          <ac:spMkLst>
            <pc:docMk/>
            <pc:sldMk cId="1409897356" sldId="259"/>
            <ac:spMk id="93" creationId="{D75927B0-E637-4CB5-8301-6A82242989A2}"/>
          </ac:spMkLst>
        </pc:spChg>
        <pc:spChg chg="add mod">
          <ac:chgData name="mohammad Hosseinabady" userId="6cd969f51f917c9e" providerId="LiveId" clId="{61B92799-7A46-4B34-9A7A-19699DCCFA99}" dt="2022-01-16T08:21:31.321" v="346" actId="1076"/>
          <ac:spMkLst>
            <pc:docMk/>
            <pc:sldMk cId="1409897356" sldId="259"/>
            <ac:spMk id="95" creationId="{01394C01-1F44-419A-B67A-FBCC5616533D}"/>
          </ac:spMkLst>
        </pc:spChg>
        <pc:spChg chg="add mod">
          <ac:chgData name="mohammad Hosseinabady" userId="6cd969f51f917c9e" providerId="LiveId" clId="{61B92799-7A46-4B34-9A7A-19699DCCFA99}" dt="2022-01-16T08:21:31.321" v="346" actId="1076"/>
          <ac:spMkLst>
            <pc:docMk/>
            <pc:sldMk cId="1409897356" sldId="259"/>
            <ac:spMk id="96" creationId="{756AC3AE-A45D-4BEF-91FD-1FB9526A5BC3}"/>
          </ac:spMkLst>
        </pc:spChg>
        <pc:spChg chg="add mod">
          <ac:chgData name="mohammad Hosseinabady" userId="6cd969f51f917c9e" providerId="LiveId" clId="{61B92799-7A46-4B34-9A7A-19699DCCFA99}" dt="2022-01-16T08:23:24.804" v="379" actId="20577"/>
          <ac:spMkLst>
            <pc:docMk/>
            <pc:sldMk cId="1409897356" sldId="259"/>
            <ac:spMk id="97" creationId="{D3378D14-F5DB-4A52-80CA-5286E04D3686}"/>
          </ac:spMkLst>
        </pc:spChg>
        <pc:spChg chg="add del mod">
          <ac:chgData name="mohammad Hosseinabady" userId="6cd969f51f917c9e" providerId="LiveId" clId="{61B92799-7A46-4B34-9A7A-19699DCCFA99}" dt="2022-01-16T08:17:44.416" v="297" actId="478"/>
          <ac:spMkLst>
            <pc:docMk/>
            <pc:sldMk cId="1409897356" sldId="259"/>
            <ac:spMk id="104" creationId="{8AC97254-91BD-4716-B64A-318B729349BC}"/>
          </ac:spMkLst>
        </pc:spChg>
        <pc:spChg chg="add del mod">
          <ac:chgData name="mohammad Hosseinabady" userId="6cd969f51f917c9e" providerId="LiveId" clId="{61B92799-7A46-4B34-9A7A-19699DCCFA99}" dt="2022-01-16T08:23:41.394" v="390" actId="478"/>
          <ac:spMkLst>
            <pc:docMk/>
            <pc:sldMk cId="1409897356" sldId="259"/>
            <ac:spMk id="105" creationId="{AEFE1A12-414D-4794-A926-C7F7F32D053A}"/>
          </ac:spMkLst>
        </pc:spChg>
        <pc:spChg chg="add del mod">
          <ac:chgData name="mohammad Hosseinabady" userId="6cd969f51f917c9e" providerId="LiveId" clId="{61B92799-7A46-4B34-9A7A-19699DCCFA99}" dt="2022-01-16T08:23:44.242" v="392" actId="478"/>
          <ac:spMkLst>
            <pc:docMk/>
            <pc:sldMk cId="1409897356" sldId="259"/>
            <ac:spMk id="106" creationId="{A8B6F53B-6831-43B7-97E6-BC8E40D5566A}"/>
          </ac:spMkLst>
        </pc:spChg>
        <pc:spChg chg="add del mod">
          <ac:chgData name="mohammad Hosseinabady" userId="6cd969f51f917c9e" providerId="LiveId" clId="{61B92799-7A46-4B34-9A7A-19699DCCFA99}" dt="2022-01-16T08:23:45.648" v="393" actId="478"/>
          <ac:spMkLst>
            <pc:docMk/>
            <pc:sldMk cId="1409897356" sldId="259"/>
            <ac:spMk id="107" creationId="{76FF03EB-E865-46A9-85B4-95598E9C0B0A}"/>
          </ac:spMkLst>
        </pc:spChg>
        <pc:spChg chg="add del mod">
          <ac:chgData name="mohammad Hosseinabady" userId="6cd969f51f917c9e" providerId="LiveId" clId="{61B92799-7A46-4B34-9A7A-19699DCCFA99}" dt="2022-01-16T08:23:42.963" v="391" actId="478"/>
          <ac:spMkLst>
            <pc:docMk/>
            <pc:sldMk cId="1409897356" sldId="259"/>
            <ac:spMk id="109" creationId="{DAF29A8D-B15B-4A0A-9534-F72FB528F68F}"/>
          </ac:spMkLst>
        </pc:spChg>
        <pc:spChg chg="add mod">
          <ac:chgData name="mohammad Hosseinabady" userId="6cd969f51f917c9e" providerId="LiveId" clId="{61B92799-7A46-4B34-9A7A-19699DCCFA99}" dt="2022-01-16T08:34:26.588" v="436" actId="1076"/>
          <ac:spMkLst>
            <pc:docMk/>
            <pc:sldMk cId="1409897356" sldId="259"/>
            <ac:spMk id="113" creationId="{CF1BBB09-E10B-47F6-93F8-3497871A1B11}"/>
          </ac:spMkLst>
        </pc:spChg>
        <pc:spChg chg="add mod">
          <ac:chgData name="mohammad Hosseinabady" userId="6cd969f51f917c9e" providerId="LiveId" clId="{61B92799-7A46-4B34-9A7A-19699DCCFA99}" dt="2022-01-16T08:34:28.677" v="437" actId="1076"/>
          <ac:spMkLst>
            <pc:docMk/>
            <pc:sldMk cId="1409897356" sldId="259"/>
            <ac:spMk id="114" creationId="{EBF05A78-00C9-444F-8E3B-311463C49602}"/>
          </ac:spMkLst>
        </pc:spChg>
        <pc:spChg chg="add mod">
          <ac:chgData name="mohammad Hosseinabady" userId="6cd969f51f917c9e" providerId="LiveId" clId="{61B92799-7A46-4B34-9A7A-19699DCCFA99}" dt="2022-01-16T08:23:56.168" v="400" actId="1076"/>
          <ac:spMkLst>
            <pc:docMk/>
            <pc:sldMk cId="1409897356" sldId="259"/>
            <ac:spMk id="115" creationId="{1EBD7E37-9C1F-4358-BB13-B0B63B8CEB6E}"/>
          </ac:spMkLst>
        </pc:spChg>
        <pc:spChg chg="add mod">
          <ac:chgData name="mohammad Hosseinabady" userId="6cd969f51f917c9e" providerId="LiveId" clId="{61B92799-7A46-4B34-9A7A-19699DCCFA99}" dt="2022-01-16T08:36:46.179" v="470" actId="20577"/>
          <ac:spMkLst>
            <pc:docMk/>
            <pc:sldMk cId="1409897356" sldId="259"/>
            <ac:spMk id="116" creationId="{962EFB31-9F77-4A2B-A8EE-C514B46A305A}"/>
          </ac:spMkLst>
        </pc:spChg>
        <pc:spChg chg="add mod">
          <ac:chgData name="mohammad Hosseinabady" userId="6cd969f51f917c9e" providerId="LiveId" clId="{61B92799-7A46-4B34-9A7A-19699DCCFA99}" dt="2022-01-16T08:36:49.634" v="472" actId="20577"/>
          <ac:spMkLst>
            <pc:docMk/>
            <pc:sldMk cId="1409897356" sldId="259"/>
            <ac:spMk id="117" creationId="{F3D309FA-DD22-4AFE-9FFD-1F05D7999A87}"/>
          </ac:spMkLst>
        </pc:spChg>
        <pc:spChg chg="add mod">
          <ac:chgData name="mohammad Hosseinabady" userId="6cd969f51f917c9e" providerId="LiveId" clId="{61B92799-7A46-4B34-9A7A-19699DCCFA99}" dt="2022-01-16T08:24:04.212" v="406" actId="1076"/>
          <ac:spMkLst>
            <pc:docMk/>
            <pc:sldMk cId="1409897356" sldId="259"/>
            <ac:spMk id="118" creationId="{FDEC9D04-FBBF-46A6-87A7-B3FB2E8B10FF}"/>
          </ac:spMkLst>
        </pc:spChg>
        <pc:spChg chg="add mod">
          <ac:chgData name="mohammad Hosseinabady" userId="6cd969f51f917c9e" providerId="LiveId" clId="{61B92799-7A46-4B34-9A7A-19699DCCFA99}" dt="2022-01-16T08:34:32.524" v="438" actId="1076"/>
          <ac:spMkLst>
            <pc:docMk/>
            <pc:sldMk cId="1409897356" sldId="259"/>
            <ac:spMk id="119" creationId="{3A6C158C-A646-449B-9D09-DF8696756A80}"/>
          </ac:spMkLst>
        </pc:spChg>
        <pc:spChg chg="add mod">
          <ac:chgData name="mohammad Hosseinabady" userId="6cd969f51f917c9e" providerId="LiveId" clId="{61B92799-7A46-4B34-9A7A-19699DCCFA99}" dt="2022-01-16T08:36:07.706" v="468" actId="20577"/>
          <ac:spMkLst>
            <pc:docMk/>
            <pc:sldMk cId="1409897356" sldId="259"/>
            <ac:spMk id="120" creationId="{FE89AEDD-A6CA-439E-B3E8-7F434E21C486}"/>
          </ac:spMkLst>
        </pc:spChg>
        <pc:spChg chg="add mod">
          <ac:chgData name="mohammad Hosseinabady" userId="6cd969f51f917c9e" providerId="LiveId" clId="{61B92799-7A46-4B34-9A7A-19699DCCFA99}" dt="2022-01-16T08:35:41.808" v="467" actId="1076"/>
          <ac:spMkLst>
            <pc:docMk/>
            <pc:sldMk cId="1409897356" sldId="259"/>
            <ac:spMk id="121" creationId="{F94D3713-1A40-45FA-B22A-8BD3A40A6A85}"/>
          </ac:spMkLst>
        </pc:spChg>
        <pc:spChg chg="add mod">
          <ac:chgData name="mohammad Hosseinabady" userId="6cd969f51f917c9e" providerId="LiveId" clId="{61B92799-7A46-4B34-9A7A-19699DCCFA99}" dt="2022-01-16T08:36:53.747" v="474" actId="20577"/>
          <ac:spMkLst>
            <pc:docMk/>
            <pc:sldMk cId="1409897356" sldId="259"/>
            <ac:spMk id="122" creationId="{5A338BCD-1314-4109-A6D6-071CB2643BE9}"/>
          </ac:spMkLst>
        </pc:spChg>
        <pc:spChg chg="add mod">
          <ac:chgData name="mohammad Hosseinabady" userId="6cd969f51f917c9e" providerId="LiveId" clId="{61B92799-7A46-4B34-9A7A-19699DCCFA99}" dt="2022-01-16T08:36:57.250" v="476" actId="20577"/>
          <ac:spMkLst>
            <pc:docMk/>
            <pc:sldMk cId="1409897356" sldId="259"/>
            <ac:spMk id="123" creationId="{FA027B7A-8B27-40A3-AB6A-D4653F47451A}"/>
          </ac:spMkLst>
        </pc:spChg>
        <pc:grpChg chg="add mod">
          <ac:chgData name="mohammad Hosseinabady" userId="6cd969f51f917c9e" providerId="LiveId" clId="{61B92799-7A46-4B34-9A7A-19699DCCFA99}" dt="2022-01-16T08:21:25.025" v="345" actId="1076"/>
          <ac:grpSpMkLst>
            <pc:docMk/>
            <pc:sldMk cId="1409897356" sldId="259"/>
            <ac:grpSpMk id="23" creationId="{6ED6CDA5-B24B-436E-B7AA-95D1431865A0}"/>
          </ac:grpSpMkLst>
        </pc:grpChg>
        <pc:grpChg chg="add mod">
          <ac:chgData name="mohammad Hosseinabady" userId="6cd969f51f917c9e" providerId="LiveId" clId="{61B92799-7A46-4B34-9A7A-19699DCCFA99}" dt="2022-01-16T08:21:25.025" v="345" actId="1076"/>
          <ac:grpSpMkLst>
            <pc:docMk/>
            <pc:sldMk cId="1409897356" sldId="259"/>
            <ac:grpSpMk id="24" creationId="{85AFEBAB-0957-43B7-A88E-481AA564B6A0}"/>
          </ac:grpSpMkLst>
        </pc:grpChg>
        <pc:grpChg chg="add mod">
          <ac:chgData name="mohammad Hosseinabady" userId="6cd969f51f917c9e" providerId="LiveId" clId="{61B92799-7A46-4B34-9A7A-19699DCCFA99}" dt="2022-01-16T08:21:25.025" v="345" actId="1076"/>
          <ac:grpSpMkLst>
            <pc:docMk/>
            <pc:sldMk cId="1409897356" sldId="259"/>
            <ac:grpSpMk id="35" creationId="{5F0FE6B6-28F6-44AF-849D-D59A296C916D}"/>
          </ac:grpSpMkLst>
        </pc:grpChg>
        <pc:grpChg chg="add mod">
          <ac:chgData name="mohammad Hosseinabady" userId="6cd969f51f917c9e" providerId="LiveId" clId="{61B92799-7A46-4B34-9A7A-19699DCCFA99}" dt="2022-01-16T08:21:31.321" v="346" actId="1076"/>
          <ac:grpSpMkLst>
            <pc:docMk/>
            <pc:sldMk cId="1409897356" sldId="259"/>
            <ac:grpSpMk id="56" creationId="{46C3070A-5530-484A-9B43-5EB296B527B8}"/>
          </ac:grpSpMkLst>
        </pc:grpChg>
        <pc:grpChg chg="add mod">
          <ac:chgData name="mohammad Hosseinabady" userId="6cd969f51f917c9e" providerId="LiveId" clId="{61B92799-7A46-4B34-9A7A-19699DCCFA99}" dt="2022-01-16T08:21:31.321" v="346" actId="1076"/>
          <ac:grpSpMkLst>
            <pc:docMk/>
            <pc:sldMk cId="1409897356" sldId="259"/>
            <ac:grpSpMk id="67" creationId="{7C250A3A-F25E-44B8-806E-210FE9B11A3A}"/>
          </ac:grpSpMkLst>
        </pc:grpChg>
        <pc:grpChg chg="add mod">
          <ac:chgData name="mohammad Hosseinabady" userId="6cd969f51f917c9e" providerId="LiveId" clId="{61B92799-7A46-4B34-9A7A-19699DCCFA99}" dt="2022-01-16T08:21:31.321" v="346" actId="1076"/>
          <ac:grpSpMkLst>
            <pc:docMk/>
            <pc:sldMk cId="1409897356" sldId="259"/>
            <ac:grpSpMk id="78" creationId="{F2034A58-7C2B-44C1-A79F-1134B683DB09}"/>
          </ac:grpSpMkLst>
        </pc:grpChg>
        <pc:cxnChg chg="add mod">
          <ac:chgData name="mohammad Hosseinabady" userId="6cd969f51f917c9e" providerId="LiveId" clId="{61B92799-7A46-4B34-9A7A-19699DCCFA99}" dt="2022-01-16T08:06:37.516" v="229" actId="208"/>
          <ac:cxnSpMkLst>
            <pc:docMk/>
            <pc:sldMk cId="1409897356" sldId="259"/>
            <ac:cxnSpMk id="7" creationId="{C20EFB0A-AA63-44F7-B2C2-ED4C552EE7C9}"/>
          </ac:cxnSpMkLst>
        </pc:cxnChg>
        <pc:cxnChg chg="add mod">
          <ac:chgData name="mohammad Hosseinabady" userId="6cd969f51f917c9e" providerId="LiveId" clId="{61B92799-7A46-4B34-9A7A-19699DCCFA99}" dt="2022-01-16T08:06:37.516" v="229" actId="208"/>
          <ac:cxnSpMkLst>
            <pc:docMk/>
            <pc:sldMk cId="1409897356" sldId="259"/>
            <ac:cxnSpMk id="8" creationId="{69790D29-1F7C-46B2-9C5A-B549F4D2180E}"/>
          </ac:cxnSpMkLst>
        </pc:cxnChg>
        <pc:cxnChg chg="add mod">
          <ac:chgData name="mohammad Hosseinabady" userId="6cd969f51f917c9e" providerId="LiveId" clId="{61B92799-7A46-4B34-9A7A-19699DCCFA99}" dt="2022-01-16T08:06:37.516" v="229" actId="208"/>
          <ac:cxnSpMkLst>
            <pc:docMk/>
            <pc:sldMk cId="1409897356" sldId="259"/>
            <ac:cxnSpMk id="9" creationId="{C4B52C80-A248-42BC-BF4A-8E7A214779CC}"/>
          </ac:cxnSpMkLst>
        </pc:cxnChg>
        <pc:cxnChg chg="add mod">
          <ac:chgData name="mohammad Hosseinabady" userId="6cd969f51f917c9e" providerId="LiveId" clId="{61B92799-7A46-4B34-9A7A-19699DCCFA99}" dt="2022-01-16T08:06:37.516" v="229" actId="208"/>
          <ac:cxnSpMkLst>
            <pc:docMk/>
            <pc:sldMk cId="1409897356" sldId="259"/>
            <ac:cxnSpMk id="13" creationId="{113F0023-AF60-4E7C-ACEA-12CB681BE7EA}"/>
          </ac:cxnSpMkLst>
        </pc:cxnChg>
        <pc:cxnChg chg="add mod">
          <ac:chgData name="mohammad Hosseinabady" userId="6cd969f51f917c9e" providerId="LiveId" clId="{61B92799-7A46-4B34-9A7A-19699DCCFA99}" dt="2022-01-16T08:06:37.516" v="229" actId="208"/>
          <ac:cxnSpMkLst>
            <pc:docMk/>
            <pc:sldMk cId="1409897356" sldId="259"/>
            <ac:cxnSpMk id="14" creationId="{773484BE-38BD-4B1C-BA7F-D8EFDC89A033}"/>
          </ac:cxnSpMkLst>
        </pc:cxnChg>
        <pc:cxnChg chg="add mod">
          <ac:chgData name="mohammad Hosseinabady" userId="6cd969f51f917c9e" providerId="LiveId" clId="{61B92799-7A46-4B34-9A7A-19699DCCFA99}" dt="2022-01-16T08:06:37.516" v="229" actId="208"/>
          <ac:cxnSpMkLst>
            <pc:docMk/>
            <pc:sldMk cId="1409897356" sldId="259"/>
            <ac:cxnSpMk id="15" creationId="{B8C74364-825C-4D5B-917C-BDACDCE2A9DC}"/>
          </ac:cxnSpMkLst>
        </pc:cxnChg>
        <pc:cxnChg chg="add mod">
          <ac:chgData name="mohammad Hosseinabady" userId="6cd969f51f917c9e" providerId="LiveId" clId="{61B92799-7A46-4B34-9A7A-19699DCCFA99}" dt="2022-01-16T08:06:37.516" v="229" actId="208"/>
          <ac:cxnSpMkLst>
            <pc:docMk/>
            <pc:sldMk cId="1409897356" sldId="259"/>
            <ac:cxnSpMk id="16" creationId="{67DCAB0F-7C1A-4821-A400-9A322F3D8520}"/>
          </ac:cxnSpMkLst>
        </pc:cxnChg>
        <pc:cxnChg chg="add mod">
          <ac:chgData name="mohammad Hosseinabady" userId="6cd969f51f917c9e" providerId="LiveId" clId="{61B92799-7A46-4B34-9A7A-19699DCCFA99}" dt="2022-01-16T08:06:37.516" v="229" actId="208"/>
          <ac:cxnSpMkLst>
            <pc:docMk/>
            <pc:sldMk cId="1409897356" sldId="259"/>
            <ac:cxnSpMk id="17" creationId="{19F6C426-D2BA-4970-94A8-33643A683C03}"/>
          </ac:cxnSpMkLst>
        </pc:cxnChg>
        <pc:cxnChg chg="add del mod">
          <ac:chgData name="mohammad Hosseinabady" userId="6cd969f51f917c9e" providerId="LiveId" clId="{61B92799-7A46-4B34-9A7A-19699DCCFA99}" dt="2022-01-16T08:05:44.434" v="212" actId="478"/>
          <ac:cxnSpMkLst>
            <pc:docMk/>
            <pc:sldMk cId="1409897356" sldId="259"/>
            <ac:cxnSpMk id="18" creationId="{BE20FF20-C2CB-44B9-92E5-3334A9508078}"/>
          </ac:cxnSpMkLst>
        </pc:cxnChg>
        <pc:cxnChg chg="add mod">
          <ac:chgData name="mohammad Hosseinabady" userId="6cd969f51f917c9e" providerId="LiveId" clId="{61B92799-7A46-4B34-9A7A-19699DCCFA99}" dt="2022-01-16T08:06:37.516" v="229" actId="208"/>
          <ac:cxnSpMkLst>
            <pc:docMk/>
            <pc:sldMk cId="1409897356" sldId="259"/>
            <ac:cxnSpMk id="20" creationId="{05D2D6F6-A3A9-4CC8-961D-519BFEF6417B}"/>
          </ac:cxnSpMkLst>
        </pc:cxnChg>
        <pc:cxnChg chg="add mod">
          <ac:chgData name="mohammad Hosseinabady" userId="6cd969f51f917c9e" providerId="LiveId" clId="{61B92799-7A46-4B34-9A7A-19699DCCFA99}" dt="2022-01-16T08:06:37.516" v="229" actId="208"/>
          <ac:cxnSpMkLst>
            <pc:docMk/>
            <pc:sldMk cId="1409897356" sldId="259"/>
            <ac:cxnSpMk id="21" creationId="{E2C7A032-54B8-4096-A73C-3B41077B7B32}"/>
          </ac:cxnSpMkLst>
        </pc:cxnChg>
        <pc:cxnChg chg="mod">
          <ac:chgData name="mohammad Hosseinabady" userId="6cd969f51f917c9e" providerId="LiveId" clId="{61B92799-7A46-4B34-9A7A-19699DCCFA99}" dt="2022-01-16T08:06:40.861" v="230"/>
          <ac:cxnSpMkLst>
            <pc:docMk/>
            <pc:sldMk cId="1409897356" sldId="259"/>
            <ac:cxnSpMk id="25" creationId="{0F5EB324-EDA2-4D45-85AA-1D9E8D5A3366}"/>
          </ac:cxnSpMkLst>
        </pc:cxnChg>
        <pc:cxnChg chg="mod">
          <ac:chgData name="mohammad Hosseinabady" userId="6cd969f51f917c9e" providerId="LiveId" clId="{61B92799-7A46-4B34-9A7A-19699DCCFA99}" dt="2022-01-16T08:06:40.861" v="230"/>
          <ac:cxnSpMkLst>
            <pc:docMk/>
            <pc:sldMk cId="1409897356" sldId="259"/>
            <ac:cxnSpMk id="26" creationId="{90AF6E0E-52B1-4B82-BB1C-AA2EE713CD75}"/>
          </ac:cxnSpMkLst>
        </pc:cxnChg>
        <pc:cxnChg chg="mod">
          <ac:chgData name="mohammad Hosseinabady" userId="6cd969f51f917c9e" providerId="LiveId" clId="{61B92799-7A46-4B34-9A7A-19699DCCFA99}" dt="2022-01-16T08:06:40.861" v="230"/>
          <ac:cxnSpMkLst>
            <pc:docMk/>
            <pc:sldMk cId="1409897356" sldId="259"/>
            <ac:cxnSpMk id="27" creationId="{CEF15260-5E53-4A89-8FE2-DA350334A374}"/>
          </ac:cxnSpMkLst>
        </pc:cxnChg>
        <pc:cxnChg chg="mod">
          <ac:chgData name="mohammad Hosseinabady" userId="6cd969f51f917c9e" providerId="LiveId" clId="{61B92799-7A46-4B34-9A7A-19699DCCFA99}" dt="2022-01-16T08:06:40.861" v="230"/>
          <ac:cxnSpMkLst>
            <pc:docMk/>
            <pc:sldMk cId="1409897356" sldId="259"/>
            <ac:cxnSpMk id="28" creationId="{DBF53018-EDB7-47CB-9204-D91A2A6B60F0}"/>
          </ac:cxnSpMkLst>
        </pc:cxnChg>
        <pc:cxnChg chg="mod">
          <ac:chgData name="mohammad Hosseinabady" userId="6cd969f51f917c9e" providerId="LiveId" clId="{61B92799-7A46-4B34-9A7A-19699DCCFA99}" dt="2022-01-16T08:06:40.861" v="230"/>
          <ac:cxnSpMkLst>
            <pc:docMk/>
            <pc:sldMk cId="1409897356" sldId="259"/>
            <ac:cxnSpMk id="29" creationId="{0E1CBC66-B685-47C7-95EC-9F944927FD26}"/>
          </ac:cxnSpMkLst>
        </pc:cxnChg>
        <pc:cxnChg chg="mod">
          <ac:chgData name="mohammad Hosseinabady" userId="6cd969f51f917c9e" providerId="LiveId" clId="{61B92799-7A46-4B34-9A7A-19699DCCFA99}" dt="2022-01-16T08:06:40.861" v="230"/>
          <ac:cxnSpMkLst>
            <pc:docMk/>
            <pc:sldMk cId="1409897356" sldId="259"/>
            <ac:cxnSpMk id="30" creationId="{A1ED02B0-CD0D-4BFD-8CB2-8DE27BCC5F7E}"/>
          </ac:cxnSpMkLst>
        </pc:cxnChg>
        <pc:cxnChg chg="mod">
          <ac:chgData name="mohammad Hosseinabady" userId="6cd969f51f917c9e" providerId="LiveId" clId="{61B92799-7A46-4B34-9A7A-19699DCCFA99}" dt="2022-01-16T08:06:40.861" v="230"/>
          <ac:cxnSpMkLst>
            <pc:docMk/>
            <pc:sldMk cId="1409897356" sldId="259"/>
            <ac:cxnSpMk id="31" creationId="{2F233A66-41EA-42C9-8F79-A0421E7B429C}"/>
          </ac:cxnSpMkLst>
        </pc:cxnChg>
        <pc:cxnChg chg="mod">
          <ac:chgData name="mohammad Hosseinabady" userId="6cd969f51f917c9e" providerId="LiveId" clId="{61B92799-7A46-4B34-9A7A-19699DCCFA99}" dt="2022-01-16T08:06:40.861" v="230"/>
          <ac:cxnSpMkLst>
            <pc:docMk/>
            <pc:sldMk cId="1409897356" sldId="259"/>
            <ac:cxnSpMk id="32" creationId="{0D1E1BED-B38E-407E-AFB0-807FBFEB2DDC}"/>
          </ac:cxnSpMkLst>
        </pc:cxnChg>
        <pc:cxnChg chg="mod">
          <ac:chgData name="mohammad Hosseinabady" userId="6cd969f51f917c9e" providerId="LiveId" clId="{61B92799-7A46-4B34-9A7A-19699DCCFA99}" dt="2022-01-16T08:06:40.861" v="230"/>
          <ac:cxnSpMkLst>
            <pc:docMk/>
            <pc:sldMk cId="1409897356" sldId="259"/>
            <ac:cxnSpMk id="33" creationId="{2DDC27A1-D98C-48E1-99C6-C21F006CC2DD}"/>
          </ac:cxnSpMkLst>
        </pc:cxnChg>
        <pc:cxnChg chg="mod">
          <ac:chgData name="mohammad Hosseinabady" userId="6cd969f51f917c9e" providerId="LiveId" clId="{61B92799-7A46-4B34-9A7A-19699DCCFA99}" dt="2022-01-16T08:06:40.861" v="230"/>
          <ac:cxnSpMkLst>
            <pc:docMk/>
            <pc:sldMk cId="1409897356" sldId="259"/>
            <ac:cxnSpMk id="34" creationId="{65C6E3F4-7010-448C-8842-72D35EE3740F}"/>
          </ac:cxnSpMkLst>
        </pc:cxnChg>
        <pc:cxnChg chg="mod">
          <ac:chgData name="mohammad Hosseinabady" userId="6cd969f51f917c9e" providerId="LiveId" clId="{61B92799-7A46-4B34-9A7A-19699DCCFA99}" dt="2022-01-16T08:06:49.692" v="234"/>
          <ac:cxnSpMkLst>
            <pc:docMk/>
            <pc:sldMk cId="1409897356" sldId="259"/>
            <ac:cxnSpMk id="36" creationId="{B76A6D98-D486-4152-A198-F7DBDB79BA29}"/>
          </ac:cxnSpMkLst>
        </pc:cxnChg>
        <pc:cxnChg chg="mod">
          <ac:chgData name="mohammad Hosseinabady" userId="6cd969f51f917c9e" providerId="LiveId" clId="{61B92799-7A46-4B34-9A7A-19699DCCFA99}" dt="2022-01-16T08:06:49.692" v="234"/>
          <ac:cxnSpMkLst>
            <pc:docMk/>
            <pc:sldMk cId="1409897356" sldId="259"/>
            <ac:cxnSpMk id="37" creationId="{A4D9B996-0B83-4E2F-831E-29DD3D5592A2}"/>
          </ac:cxnSpMkLst>
        </pc:cxnChg>
        <pc:cxnChg chg="mod">
          <ac:chgData name="mohammad Hosseinabady" userId="6cd969f51f917c9e" providerId="LiveId" clId="{61B92799-7A46-4B34-9A7A-19699DCCFA99}" dt="2022-01-16T08:06:49.692" v="234"/>
          <ac:cxnSpMkLst>
            <pc:docMk/>
            <pc:sldMk cId="1409897356" sldId="259"/>
            <ac:cxnSpMk id="38" creationId="{F32252B6-AA3E-463D-BB3C-939FA04DBC39}"/>
          </ac:cxnSpMkLst>
        </pc:cxnChg>
        <pc:cxnChg chg="mod">
          <ac:chgData name="mohammad Hosseinabady" userId="6cd969f51f917c9e" providerId="LiveId" clId="{61B92799-7A46-4B34-9A7A-19699DCCFA99}" dt="2022-01-16T08:06:49.692" v="234"/>
          <ac:cxnSpMkLst>
            <pc:docMk/>
            <pc:sldMk cId="1409897356" sldId="259"/>
            <ac:cxnSpMk id="39" creationId="{0A35E1AD-D311-450A-90A7-4395BA7D59D8}"/>
          </ac:cxnSpMkLst>
        </pc:cxnChg>
        <pc:cxnChg chg="mod">
          <ac:chgData name="mohammad Hosseinabady" userId="6cd969f51f917c9e" providerId="LiveId" clId="{61B92799-7A46-4B34-9A7A-19699DCCFA99}" dt="2022-01-16T08:06:49.692" v="234"/>
          <ac:cxnSpMkLst>
            <pc:docMk/>
            <pc:sldMk cId="1409897356" sldId="259"/>
            <ac:cxnSpMk id="40" creationId="{62A7F85A-217A-4745-B790-7A03DE5200C0}"/>
          </ac:cxnSpMkLst>
        </pc:cxnChg>
        <pc:cxnChg chg="mod">
          <ac:chgData name="mohammad Hosseinabady" userId="6cd969f51f917c9e" providerId="LiveId" clId="{61B92799-7A46-4B34-9A7A-19699DCCFA99}" dt="2022-01-16T08:06:49.692" v="234"/>
          <ac:cxnSpMkLst>
            <pc:docMk/>
            <pc:sldMk cId="1409897356" sldId="259"/>
            <ac:cxnSpMk id="41" creationId="{CFC3AA55-EE49-461C-9226-5C2A0779C453}"/>
          </ac:cxnSpMkLst>
        </pc:cxnChg>
        <pc:cxnChg chg="mod">
          <ac:chgData name="mohammad Hosseinabady" userId="6cd969f51f917c9e" providerId="LiveId" clId="{61B92799-7A46-4B34-9A7A-19699DCCFA99}" dt="2022-01-16T08:06:49.692" v="234"/>
          <ac:cxnSpMkLst>
            <pc:docMk/>
            <pc:sldMk cId="1409897356" sldId="259"/>
            <ac:cxnSpMk id="42" creationId="{DD649D85-37F8-4846-B4E0-3D2454720931}"/>
          </ac:cxnSpMkLst>
        </pc:cxnChg>
        <pc:cxnChg chg="mod">
          <ac:chgData name="mohammad Hosseinabady" userId="6cd969f51f917c9e" providerId="LiveId" clId="{61B92799-7A46-4B34-9A7A-19699DCCFA99}" dt="2022-01-16T08:06:49.692" v="234"/>
          <ac:cxnSpMkLst>
            <pc:docMk/>
            <pc:sldMk cId="1409897356" sldId="259"/>
            <ac:cxnSpMk id="43" creationId="{92B55C6F-CCCD-4856-8174-857D4E3199B7}"/>
          </ac:cxnSpMkLst>
        </pc:cxnChg>
        <pc:cxnChg chg="mod">
          <ac:chgData name="mohammad Hosseinabady" userId="6cd969f51f917c9e" providerId="LiveId" clId="{61B92799-7A46-4B34-9A7A-19699DCCFA99}" dt="2022-01-16T08:06:49.692" v="234"/>
          <ac:cxnSpMkLst>
            <pc:docMk/>
            <pc:sldMk cId="1409897356" sldId="259"/>
            <ac:cxnSpMk id="44" creationId="{F0B618B5-16B1-4C32-8063-75579DFA2467}"/>
          </ac:cxnSpMkLst>
        </pc:cxnChg>
        <pc:cxnChg chg="mod">
          <ac:chgData name="mohammad Hosseinabady" userId="6cd969f51f917c9e" providerId="LiveId" clId="{61B92799-7A46-4B34-9A7A-19699DCCFA99}" dt="2022-01-16T08:06:49.692" v="234"/>
          <ac:cxnSpMkLst>
            <pc:docMk/>
            <pc:sldMk cId="1409897356" sldId="259"/>
            <ac:cxnSpMk id="45" creationId="{E59FA020-37FF-4BDD-B3B7-0C85F6B5D01B}"/>
          </ac:cxnSpMkLst>
        </pc:cxnChg>
        <pc:cxnChg chg="add mod">
          <ac:chgData name="mohammad Hosseinabady" userId="6cd969f51f917c9e" providerId="LiveId" clId="{61B92799-7A46-4B34-9A7A-19699DCCFA99}" dt="2022-01-16T08:21:25.025" v="345" actId="1076"/>
          <ac:cxnSpMkLst>
            <pc:docMk/>
            <pc:sldMk cId="1409897356" sldId="259"/>
            <ac:cxnSpMk id="47" creationId="{F5AFA0C0-61F7-4905-A043-0842B91A529C}"/>
          </ac:cxnSpMkLst>
        </pc:cxnChg>
        <pc:cxnChg chg="add mod">
          <ac:chgData name="mohammad Hosseinabady" userId="6cd969f51f917c9e" providerId="LiveId" clId="{61B92799-7A46-4B34-9A7A-19699DCCFA99}" dt="2022-01-16T08:21:25.025" v="345" actId="1076"/>
          <ac:cxnSpMkLst>
            <pc:docMk/>
            <pc:sldMk cId="1409897356" sldId="259"/>
            <ac:cxnSpMk id="48" creationId="{0BB22DF9-8653-46B3-A96E-B20D67B1D470}"/>
          </ac:cxnSpMkLst>
        </pc:cxnChg>
        <pc:cxnChg chg="add mod">
          <ac:chgData name="mohammad Hosseinabady" userId="6cd969f51f917c9e" providerId="LiveId" clId="{61B92799-7A46-4B34-9A7A-19699DCCFA99}" dt="2022-01-16T08:21:25.025" v="345" actId="1076"/>
          <ac:cxnSpMkLst>
            <pc:docMk/>
            <pc:sldMk cId="1409897356" sldId="259"/>
            <ac:cxnSpMk id="53" creationId="{3C1184DC-07F9-4BA9-AA12-8501AEA1E3DE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57" creationId="{3EF66B8A-0B8C-4C73-AAB1-880092B50CB6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58" creationId="{81B11C5B-8A36-48E2-B8C3-BC4DA6FEC55F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59" creationId="{F9630CE1-728E-469A-BC37-76747EDFCAF7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60" creationId="{55A495F4-1E53-45EA-A3F7-06DA0990C4CF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61" creationId="{4F73949F-8B13-4457-9F54-13D43FF3103C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62" creationId="{1624D39B-278D-42A3-A05C-26D9E53DB249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63" creationId="{1D58774F-00AE-48F5-9ACC-0C659897323A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64" creationId="{8EB4B38E-9485-4706-AE15-8FF0CBC09969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65" creationId="{9DC3B9F0-90FE-4B8B-871F-6EC72D050AFD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66" creationId="{7D19FCC1-648B-4DE1-9D3E-D7BDB3A9F4EE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68" creationId="{F0A69E72-96CE-45F5-9C17-CCF723F36237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69" creationId="{D0AF0105-E699-4FEC-8E33-18699372E48A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70" creationId="{69F93326-307D-4CE0-915E-50CB203E5605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71" creationId="{2809704D-10AE-404B-B1AD-157464763542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72" creationId="{F1130B14-1A9B-4CBE-BBC7-33AAF561405C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73" creationId="{6304C095-5746-4B10-9FC0-A4A41AC2DD1D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74" creationId="{03326C67-882E-4C24-ACF2-04D92A35E58D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75" creationId="{8799D940-3750-46C1-ADB8-C3803FEDB905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76" creationId="{B42093EB-25DF-4F59-A849-5FCBC4468987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77" creationId="{8D3655CF-63FD-403D-A1DF-4F6CACDBE880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79" creationId="{C2B503C3-754A-4089-954E-51C440A37BC6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80" creationId="{F187E1CF-F591-4E1F-9480-74EF90E1B827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81" creationId="{F6DD7334-55A9-495C-8223-37C0AF29E52D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82" creationId="{A4017206-6695-42D8-A4DE-DBF67AC8399A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83" creationId="{416547EA-F920-40BD-AAF4-E56F860A424D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84" creationId="{E0056F89-6C41-4308-9809-E58B55FD8379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85" creationId="{32C9763B-1E95-4B76-BC78-F9C3BFE620E2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86" creationId="{64240464-80B2-427B-89FF-012BA8840E7A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87" creationId="{BD81E57C-7E60-4485-A4D1-FB5A4C44808F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88" creationId="{7C749D22-FF70-4EC1-BAD6-3C382D7B76BA}"/>
          </ac:cxnSpMkLst>
        </pc:cxnChg>
        <pc:cxnChg chg="add mod">
          <ac:chgData name="mohammad Hosseinabady" userId="6cd969f51f917c9e" providerId="LiveId" clId="{61B92799-7A46-4B34-9A7A-19699DCCFA99}" dt="2022-01-16T08:21:31.321" v="346" actId="1076"/>
          <ac:cxnSpMkLst>
            <pc:docMk/>
            <pc:sldMk cId="1409897356" sldId="259"/>
            <ac:cxnSpMk id="89" creationId="{E4020584-8162-4F12-8768-4849233E406A}"/>
          </ac:cxnSpMkLst>
        </pc:cxnChg>
        <pc:cxnChg chg="add mod">
          <ac:chgData name="mohammad Hosseinabady" userId="6cd969f51f917c9e" providerId="LiveId" clId="{61B92799-7A46-4B34-9A7A-19699DCCFA99}" dt="2022-01-16T08:21:31.321" v="346" actId="1076"/>
          <ac:cxnSpMkLst>
            <pc:docMk/>
            <pc:sldMk cId="1409897356" sldId="259"/>
            <ac:cxnSpMk id="90" creationId="{4EA4861C-3274-44E3-B550-28FA89C64A91}"/>
          </ac:cxnSpMkLst>
        </pc:cxnChg>
        <pc:cxnChg chg="add mod">
          <ac:chgData name="mohammad Hosseinabady" userId="6cd969f51f917c9e" providerId="LiveId" clId="{61B92799-7A46-4B34-9A7A-19699DCCFA99}" dt="2022-01-16T08:21:31.321" v="346" actId="1076"/>
          <ac:cxnSpMkLst>
            <pc:docMk/>
            <pc:sldMk cId="1409897356" sldId="259"/>
            <ac:cxnSpMk id="94" creationId="{A5270443-B34D-43BF-8DB5-38052E1657F3}"/>
          </ac:cxnSpMkLst>
        </pc:cxnChg>
        <pc:cxnChg chg="add mod">
          <ac:chgData name="mohammad Hosseinabady" userId="6cd969f51f917c9e" providerId="LiveId" clId="{61B92799-7A46-4B34-9A7A-19699DCCFA99}" dt="2022-01-16T08:21:31.321" v="346" actId="1076"/>
          <ac:cxnSpMkLst>
            <pc:docMk/>
            <pc:sldMk cId="1409897356" sldId="259"/>
            <ac:cxnSpMk id="99" creationId="{A102E932-9029-49E4-9340-5A08E498A08E}"/>
          </ac:cxnSpMkLst>
        </pc:cxnChg>
        <pc:cxnChg chg="add mod">
          <ac:chgData name="mohammad Hosseinabady" userId="6cd969f51f917c9e" providerId="LiveId" clId="{61B92799-7A46-4B34-9A7A-19699DCCFA99}" dt="2022-01-16T08:21:31.321" v="346" actId="1076"/>
          <ac:cxnSpMkLst>
            <pc:docMk/>
            <pc:sldMk cId="1409897356" sldId="259"/>
            <ac:cxnSpMk id="100" creationId="{E6A5A2F2-1C8A-4A7B-A6D5-A75B3A3CA994}"/>
          </ac:cxnSpMkLst>
        </pc:cxnChg>
        <pc:cxnChg chg="add mod">
          <ac:chgData name="mohammad Hosseinabady" userId="6cd969f51f917c9e" providerId="LiveId" clId="{61B92799-7A46-4B34-9A7A-19699DCCFA99}" dt="2022-01-16T08:21:31.321" v="346" actId="1076"/>
          <ac:cxnSpMkLst>
            <pc:docMk/>
            <pc:sldMk cId="1409897356" sldId="259"/>
            <ac:cxnSpMk id="103" creationId="{45F1E050-63BD-4188-82A2-F0993ECF7870}"/>
          </ac:cxnSpMkLst>
        </pc:cxnChg>
        <pc:cxnChg chg="add mod">
          <ac:chgData name="mohammad Hosseinabady" userId="6cd969f51f917c9e" providerId="LiveId" clId="{61B92799-7A46-4B34-9A7A-19699DCCFA99}" dt="2022-01-16T08:21:31.321" v="346" actId="1076"/>
          <ac:cxnSpMkLst>
            <pc:docMk/>
            <pc:sldMk cId="1409897356" sldId="259"/>
            <ac:cxnSpMk id="108" creationId="{0C5D6AE9-EFD4-468A-92F8-ED7F83FFFFE4}"/>
          </ac:cxnSpMkLst>
        </pc:cxnChg>
      </pc:sldChg>
      <pc:sldChg chg="addSp delSp modSp new mod modAnim">
        <pc:chgData name="mohammad Hosseinabady" userId="6cd969f51f917c9e" providerId="LiveId" clId="{61B92799-7A46-4B34-9A7A-19699DCCFA99}" dt="2022-01-16T09:37:02.222" v="712"/>
        <pc:sldMkLst>
          <pc:docMk/>
          <pc:sldMk cId="4085099428" sldId="260"/>
        </pc:sldMkLst>
        <pc:spChg chg="mod">
          <ac:chgData name="mohammad Hosseinabady" userId="6cd969f51f917c9e" providerId="LiveId" clId="{61B92799-7A46-4B34-9A7A-19699DCCFA99}" dt="2022-01-16T09:02:19.230" v="511" actId="20577"/>
          <ac:spMkLst>
            <pc:docMk/>
            <pc:sldMk cId="4085099428" sldId="260"/>
            <ac:spMk id="2" creationId="{7D4B4045-3737-405F-A26E-9CC92262BB7E}"/>
          </ac:spMkLst>
        </pc:spChg>
        <pc:spChg chg="del mod">
          <ac:chgData name="mohammad Hosseinabady" userId="6cd969f51f917c9e" providerId="LiveId" clId="{61B92799-7A46-4B34-9A7A-19699DCCFA99}" dt="2022-01-16T09:01:56.095" v="482" actId="478"/>
          <ac:spMkLst>
            <pc:docMk/>
            <pc:sldMk cId="4085099428" sldId="260"/>
            <ac:spMk id="3" creationId="{0EB9B951-EEA3-4D43-933A-610945047D8D}"/>
          </ac:spMkLst>
        </pc:spChg>
        <pc:spChg chg="add mod">
          <ac:chgData name="mohammad Hosseinabady" userId="6cd969f51f917c9e" providerId="LiveId" clId="{61B92799-7A46-4B34-9A7A-19699DCCFA99}" dt="2022-01-16T09:34:42.298" v="687" actId="207"/>
          <ac:spMkLst>
            <pc:docMk/>
            <pc:sldMk cId="4085099428" sldId="260"/>
            <ac:spMk id="4" creationId="{5178632A-59AA-4FF6-882C-13FB9B83ED76}"/>
          </ac:spMkLst>
        </pc:spChg>
        <pc:spChg chg="add mod">
          <ac:chgData name="mohammad Hosseinabady" userId="6cd969f51f917c9e" providerId="LiveId" clId="{61B92799-7A46-4B34-9A7A-19699DCCFA99}" dt="2022-01-16T09:36:25.548" v="701" actId="164"/>
          <ac:spMkLst>
            <pc:docMk/>
            <pc:sldMk cId="4085099428" sldId="260"/>
            <ac:spMk id="7" creationId="{182D8B47-C51C-496C-B2C2-8EE748D5A8C1}"/>
          </ac:spMkLst>
        </pc:spChg>
        <pc:spChg chg="add mod">
          <ac:chgData name="mohammad Hosseinabady" userId="6cd969f51f917c9e" providerId="LiveId" clId="{61B92799-7A46-4B34-9A7A-19699DCCFA99}" dt="2022-01-16T09:34:44.347" v="688" actId="1076"/>
          <ac:spMkLst>
            <pc:docMk/>
            <pc:sldMk cId="4085099428" sldId="260"/>
            <ac:spMk id="8" creationId="{0B318B33-66DC-4706-A89D-F1B8DF8EF940}"/>
          </ac:spMkLst>
        </pc:spChg>
        <pc:spChg chg="add mod">
          <ac:chgData name="mohammad Hosseinabady" userId="6cd969f51f917c9e" providerId="LiveId" clId="{61B92799-7A46-4B34-9A7A-19699DCCFA99}" dt="2022-01-16T09:35:47.451" v="697" actId="1076"/>
          <ac:spMkLst>
            <pc:docMk/>
            <pc:sldMk cId="4085099428" sldId="260"/>
            <ac:spMk id="10" creationId="{FFDB68E0-54F9-466C-BB25-EFAE6E7F0052}"/>
          </ac:spMkLst>
        </pc:spChg>
        <pc:spChg chg="add mod">
          <ac:chgData name="mohammad Hosseinabady" userId="6cd969f51f917c9e" providerId="LiveId" clId="{61B92799-7A46-4B34-9A7A-19699DCCFA99}" dt="2022-01-16T09:35:44.614" v="696" actId="1076"/>
          <ac:spMkLst>
            <pc:docMk/>
            <pc:sldMk cId="4085099428" sldId="260"/>
            <ac:spMk id="12" creationId="{3D565D5A-3A30-4633-9AE4-8CF2AE59164A}"/>
          </ac:spMkLst>
        </pc:spChg>
        <pc:spChg chg="add mod">
          <ac:chgData name="mohammad Hosseinabady" userId="6cd969f51f917c9e" providerId="LiveId" clId="{61B92799-7A46-4B34-9A7A-19699DCCFA99}" dt="2022-01-16T09:36:12.043" v="700" actId="14100"/>
          <ac:spMkLst>
            <pc:docMk/>
            <pc:sldMk cId="4085099428" sldId="260"/>
            <ac:spMk id="14" creationId="{4E56B244-1E60-4418-85AB-406788C383AF}"/>
          </ac:spMkLst>
        </pc:spChg>
        <pc:grpChg chg="add mod">
          <ac:chgData name="mohammad Hosseinabady" userId="6cd969f51f917c9e" providerId="LiveId" clId="{61B92799-7A46-4B34-9A7A-19699DCCFA99}" dt="2022-01-16T09:36:25.548" v="701" actId="164"/>
          <ac:grpSpMkLst>
            <pc:docMk/>
            <pc:sldMk cId="4085099428" sldId="260"/>
            <ac:grpSpMk id="13" creationId="{FF4F3953-8010-49B0-8916-1A0B023AB2C9}"/>
          </ac:grpSpMkLst>
        </pc:grpChg>
        <pc:picChg chg="add mod">
          <ac:chgData name="mohammad Hosseinabady" userId="6cd969f51f917c9e" providerId="LiveId" clId="{61B92799-7A46-4B34-9A7A-19699DCCFA99}" dt="2022-01-16T09:36:25.548" v="701" actId="164"/>
          <ac:picMkLst>
            <pc:docMk/>
            <pc:sldMk cId="4085099428" sldId="260"/>
            <ac:picMk id="5" creationId="{17EA2383-B03E-4594-8166-0F2067FFC01B}"/>
          </ac:picMkLst>
        </pc:picChg>
        <pc:picChg chg="add del">
          <ac:chgData name="mohammad Hosseinabady" userId="6cd969f51f917c9e" providerId="LiveId" clId="{61B92799-7A46-4B34-9A7A-19699DCCFA99}" dt="2022-01-16T09:03:18.052" v="513" actId="21"/>
          <ac:picMkLst>
            <pc:docMk/>
            <pc:sldMk cId="4085099428" sldId="260"/>
            <ac:picMk id="2050" creationId="{DDD6E63F-ED37-400D-9E8F-5F26EBCE8F6F}"/>
          </ac:picMkLst>
        </pc:picChg>
        <pc:picChg chg="add mod">
          <ac:chgData name="mohammad Hosseinabady" userId="6cd969f51f917c9e" providerId="LiveId" clId="{61B92799-7A46-4B34-9A7A-19699DCCFA99}" dt="2022-01-16T09:34:14.370" v="654" actId="1076"/>
          <ac:picMkLst>
            <pc:docMk/>
            <pc:sldMk cId="4085099428" sldId="260"/>
            <ac:picMk id="2052" creationId="{925C2421-EF5B-402A-A1E8-20CE1EC3FFF4}"/>
          </ac:picMkLst>
        </pc:picChg>
      </pc:sldChg>
      <pc:sldChg chg="addSp delSp modSp new mod modAnim">
        <pc:chgData name="mohammad Hosseinabady" userId="6cd969f51f917c9e" providerId="LiveId" clId="{61B92799-7A46-4B34-9A7A-19699DCCFA99}" dt="2022-01-16T09:20:39.316" v="526" actId="1076"/>
        <pc:sldMkLst>
          <pc:docMk/>
          <pc:sldMk cId="4160720055" sldId="261"/>
        </pc:sldMkLst>
        <pc:spChg chg="del">
          <ac:chgData name="mohammad Hosseinabady" userId="6cd969f51f917c9e" providerId="LiveId" clId="{61B92799-7A46-4B34-9A7A-19699DCCFA99}" dt="2022-01-16T09:20:31.583" v="523" actId="478"/>
          <ac:spMkLst>
            <pc:docMk/>
            <pc:sldMk cId="4160720055" sldId="261"/>
            <ac:spMk id="2" creationId="{7ED358D0-7FEE-44F1-AE52-4B23A8DE785D}"/>
          </ac:spMkLst>
        </pc:spChg>
        <pc:spChg chg="del">
          <ac:chgData name="mohammad Hosseinabady" userId="6cd969f51f917c9e" providerId="LiveId" clId="{61B92799-7A46-4B34-9A7A-19699DCCFA99}" dt="2022-01-16T09:20:06.102" v="521"/>
          <ac:spMkLst>
            <pc:docMk/>
            <pc:sldMk cId="4160720055" sldId="261"/>
            <ac:spMk id="3" creationId="{9C933F27-59A4-4DA1-AA5C-CD47820BE7DB}"/>
          </ac:spMkLst>
        </pc:spChg>
        <pc:picChg chg="add mod">
          <ac:chgData name="mohammad Hosseinabady" userId="6cd969f51f917c9e" providerId="LiveId" clId="{61B92799-7A46-4B34-9A7A-19699DCCFA99}" dt="2022-01-16T09:20:39.316" v="526" actId="1076"/>
          <ac:picMkLst>
            <pc:docMk/>
            <pc:sldMk cId="4160720055" sldId="261"/>
            <ac:picMk id="4" creationId="{F79D31DF-9B37-49F6-BEE2-6221572603BF}"/>
          </ac:picMkLst>
        </pc:picChg>
      </pc:sldChg>
      <pc:sldChg chg="addSp modSp new mod">
        <pc:chgData name="mohammad Hosseinabady" userId="6cd969f51f917c9e" providerId="LiveId" clId="{61B92799-7A46-4B34-9A7A-19699DCCFA99}" dt="2022-01-16T09:29:53.854" v="653" actId="27022"/>
        <pc:sldMkLst>
          <pc:docMk/>
          <pc:sldMk cId="1611266227" sldId="262"/>
        </pc:sldMkLst>
        <pc:graphicFrameChg chg="add modGraphic">
          <ac:chgData name="mohammad Hosseinabady" userId="6cd969f51f917c9e" providerId="LiveId" clId="{61B92799-7A46-4B34-9A7A-19699DCCFA99}" dt="2022-01-16T09:29:53.854" v="653" actId="27022"/>
          <ac:graphicFrameMkLst>
            <pc:docMk/>
            <pc:sldMk cId="1611266227" sldId="262"/>
            <ac:graphicFrameMk id="5" creationId="{B2FE68C4-DDDA-4038-BDA6-2F620ABA6A1F}"/>
          </ac:graphicFrameMkLst>
        </pc:graphicFrameChg>
      </pc:sldChg>
      <pc:sldChg chg="modSp new del mod">
        <pc:chgData name="mohammad Hosseinabady" userId="6cd969f51f917c9e" providerId="LiveId" clId="{61B92799-7A46-4B34-9A7A-19699DCCFA99}" dt="2022-01-16T09:29:09.699" v="652" actId="47"/>
        <pc:sldMkLst>
          <pc:docMk/>
          <pc:sldMk cId="2555962681" sldId="262"/>
        </pc:sldMkLst>
        <pc:spChg chg="mod">
          <ac:chgData name="mohammad Hosseinabady" userId="6cd969f51f917c9e" providerId="LiveId" clId="{61B92799-7A46-4B34-9A7A-19699DCCFA99}" dt="2022-01-16T09:29:01.547" v="651" actId="20577"/>
          <ac:spMkLst>
            <pc:docMk/>
            <pc:sldMk cId="2555962681" sldId="262"/>
            <ac:spMk id="2" creationId="{FE2550AB-44D8-4545-8FF8-AAE7FCA0E2DD}"/>
          </ac:spMkLst>
        </pc:spChg>
      </pc:sldChg>
      <pc:sldChg chg="addSp delSp modSp add mod modAnim">
        <pc:chgData name="mohammad Hosseinabady" userId="6cd969f51f917c9e" providerId="LiveId" clId="{61B92799-7A46-4B34-9A7A-19699DCCFA99}" dt="2022-01-16T09:50:30.622" v="993"/>
        <pc:sldMkLst>
          <pc:docMk/>
          <pc:sldMk cId="3456551507" sldId="263"/>
        </pc:sldMkLst>
        <pc:spChg chg="add del">
          <ac:chgData name="mohammad Hosseinabady" userId="6cd969f51f917c9e" providerId="LiveId" clId="{61B92799-7A46-4B34-9A7A-19699DCCFA99}" dt="2022-01-16T09:38:34.094" v="733" actId="478"/>
          <ac:spMkLst>
            <pc:docMk/>
            <pc:sldMk cId="3456551507" sldId="263"/>
            <ac:spMk id="3" creationId="{E8E19B8A-0543-4A2D-8A28-03C4B1DCAD81}"/>
          </ac:spMkLst>
        </pc:spChg>
        <pc:spChg chg="add del">
          <ac:chgData name="mohammad Hosseinabady" userId="6cd969f51f917c9e" providerId="LiveId" clId="{61B92799-7A46-4B34-9A7A-19699DCCFA99}" dt="2022-01-16T09:37:25.596" v="716" actId="478"/>
          <ac:spMkLst>
            <pc:docMk/>
            <pc:sldMk cId="3456551507" sldId="263"/>
            <ac:spMk id="50" creationId="{76259FF5-03A4-40D8-9A2B-65C5BC6DEEE6}"/>
          </ac:spMkLst>
        </pc:spChg>
        <pc:spChg chg="add del">
          <ac:chgData name="mohammad Hosseinabady" userId="6cd969f51f917c9e" providerId="LiveId" clId="{61B92799-7A46-4B34-9A7A-19699DCCFA99}" dt="2022-01-16T09:37:25.596" v="716" actId="478"/>
          <ac:spMkLst>
            <pc:docMk/>
            <pc:sldMk cId="3456551507" sldId="263"/>
            <ac:spMk id="51" creationId="{B472B19D-6D70-4A76-B63A-05DF3B937BBC}"/>
          </ac:spMkLst>
        </pc:spChg>
        <pc:spChg chg="add del">
          <ac:chgData name="mohammad Hosseinabady" userId="6cd969f51f917c9e" providerId="LiveId" clId="{61B92799-7A46-4B34-9A7A-19699DCCFA99}" dt="2022-01-16T09:37:25.596" v="716" actId="478"/>
          <ac:spMkLst>
            <pc:docMk/>
            <pc:sldMk cId="3456551507" sldId="263"/>
            <ac:spMk id="52" creationId="{A9E48910-079F-41E1-B293-8F5BA97DE2B3}"/>
          </ac:spMkLst>
        </pc:spChg>
        <pc:spChg chg="add del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91" creationId="{792C0AFF-9413-445F-9863-D553E57FB347}"/>
          </ac:spMkLst>
        </pc:spChg>
        <pc:spChg chg="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92" creationId="{073E5BC2-6C33-410D-97C4-6BA7FB1A179F}"/>
          </ac:spMkLst>
        </pc:spChg>
        <pc:spChg chg="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93" creationId="{D75927B0-E637-4CB5-8301-6A82242989A2}"/>
          </ac:spMkLst>
        </pc:spChg>
        <pc:spChg chg="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95" creationId="{01394C01-1F44-419A-B67A-FBCC5616533D}"/>
          </ac:spMkLst>
        </pc:spChg>
        <pc:spChg chg="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96" creationId="{756AC3AE-A45D-4BEF-91FD-1FB9526A5BC3}"/>
          </ac:spMkLst>
        </pc:spChg>
        <pc:spChg chg="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97" creationId="{D3378D14-F5DB-4A52-80CA-5286E04D3686}"/>
          </ac:spMkLst>
        </pc:spChg>
        <pc:spChg chg="mod">
          <ac:chgData name="mohammad Hosseinabady" userId="6cd969f51f917c9e" providerId="LiveId" clId="{61B92799-7A46-4B34-9A7A-19699DCCFA99}" dt="2022-01-16T09:40:41.218" v="775" actId="1076"/>
          <ac:spMkLst>
            <pc:docMk/>
            <pc:sldMk cId="3456551507" sldId="263"/>
            <ac:spMk id="113" creationId="{CF1BBB09-E10B-47F6-93F8-3497871A1B11}"/>
          </ac:spMkLst>
        </pc:spChg>
        <pc:spChg chg="mod">
          <ac:chgData name="mohammad Hosseinabady" userId="6cd969f51f917c9e" providerId="LiveId" clId="{61B92799-7A46-4B34-9A7A-19699DCCFA99}" dt="2022-01-16T09:40:43.499" v="776" actId="1076"/>
          <ac:spMkLst>
            <pc:docMk/>
            <pc:sldMk cId="3456551507" sldId="263"/>
            <ac:spMk id="114" creationId="{EBF05A78-00C9-444F-8E3B-311463C49602}"/>
          </ac:spMkLst>
        </pc:spChg>
        <pc:spChg chg="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15" creationId="{1EBD7E37-9C1F-4358-BB13-B0B63B8CEB6E}"/>
          </ac:spMkLst>
        </pc:spChg>
        <pc:spChg chg="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16" creationId="{962EFB31-9F77-4A2B-A8EE-C514B46A305A}"/>
          </ac:spMkLst>
        </pc:spChg>
        <pc:spChg chg="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17" creationId="{F3D309FA-DD22-4AFE-9FFD-1F05D7999A87}"/>
          </ac:spMkLst>
        </pc:spChg>
        <pc:spChg chg="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18" creationId="{FDEC9D04-FBBF-46A6-87A7-B3FB2E8B10FF}"/>
          </ac:spMkLst>
        </pc:spChg>
        <pc:spChg chg="mod">
          <ac:chgData name="mohammad Hosseinabady" userId="6cd969f51f917c9e" providerId="LiveId" clId="{61B92799-7A46-4B34-9A7A-19699DCCFA99}" dt="2022-01-16T09:40:45.601" v="777" actId="1076"/>
          <ac:spMkLst>
            <pc:docMk/>
            <pc:sldMk cId="3456551507" sldId="263"/>
            <ac:spMk id="119" creationId="{3A6C158C-A646-449B-9D09-DF8696756A80}"/>
          </ac:spMkLst>
        </pc:spChg>
        <pc:spChg chg="mod">
          <ac:chgData name="mohammad Hosseinabady" userId="6cd969f51f917c9e" providerId="LiveId" clId="{61B92799-7A46-4B34-9A7A-19699DCCFA99}" dt="2022-01-16T09:40:48.245" v="778" actId="1076"/>
          <ac:spMkLst>
            <pc:docMk/>
            <pc:sldMk cId="3456551507" sldId="263"/>
            <ac:spMk id="120" creationId="{FE89AEDD-A6CA-439E-B3E8-7F434E21C486}"/>
          </ac:spMkLst>
        </pc:spChg>
        <pc:spChg chg="del mod">
          <ac:chgData name="mohammad Hosseinabady" userId="6cd969f51f917c9e" providerId="LiveId" clId="{61B92799-7A46-4B34-9A7A-19699DCCFA99}" dt="2022-01-16T09:40:52.683" v="780" actId="478"/>
          <ac:spMkLst>
            <pc:docMk/>
            <pc:sldMk cId="3456551507" sldId="263"/>
            <ac:spMk id="121" creationId="{F94D3713-1A40-45FA-B22A-8BD3A40A6A85}"/>
          </ac:spMkLst>
        </pc:spChg>
        <pc:spChg chg="del mod">
          <ac:chgData name="mohammad Hosseinabady" userId="6cd969f51f917c9e" providerId="LiveId" clId="{61B92799-7A46-4B34-9A7A-19699DCCFA99}" dt="2022-01-16T09:40:52.683" v="780" actId="478"/>
          <ac:spMkLst>
            <pc:docMk/>
            <pc:sldMk cId="3456551507" sldId="263"/>
            <ac:spMk id="122" creationId="{5A338BCD-1314-4109-A6D6-071CB2643BE9}"/>
          </ac:spMkLst>
        </pc:spChg>
        <pc:spChg chg="del mod">
          <ac:chgData name="mohammad Hosseinabady" userId="6cd969f51f917c9e" providerId="LiveId" clId="{61B92799-7A46-4B34-9A7A-19699DCCFA99}" dt="2022-01-16T09:40:52.683" v="780" actId="478"/>
          <ac:spMkLst>
            <pc:docMk/>
            <pc:sldMk cId="3456551507" sldId="263"/>
            <ac:spMk id="123" creationId="{FA027B7A-8B27-40A3-AB6A-D4653F47451A}"/>
          </ac:spMkLst>
        </pc:spChg>
        <pc:spChg chg="add del mod">
          <ac:chgData name="mohammad Hosseinabady" userId="6cd969f51f917c9e" providerId="LiveId" clId="{61B92799-7A46-4B34-9A7A-19699DCCFA99}" dt="2022-01-16T09:37:56.250" v="726" actId="478"/>
          <ac:spMkLst>
            <pc:docMk/>
            <pc:sldMk cId="3456551507" sldId="263"/>
            <ac:spMk id="149" creationId="{CFD553FF-6643-415F-BC69-D42B974B8656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50" creationId="{DC079E5E-4D3B-4AF9-B01F-F20952D06586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52" creationId="{E44D16EA-29F8-42A2-95B2-59BB3A1246F3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53" creationId="{C20A020D-2242-405D-B41B-30F40AF21B25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54" creationId="{3B901D16-8DEB-4E1D-A55F-EF6722B411FB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59" creationId="{F2815BA0-2907-42D2-BA4D-586C83F27328}"/>
          </ac:spMkLst>
        </pc:spChg>
        <pc:spChg chg="add del mod">
          <ac:chgData name="mohammad Hosseinabady" userId="6cd969f51f917c9e" providerId="LiveId" clId="{61B92799-7A46-4B34-9A7A-19699DCCFA99}" dt="2022-01-16T09:37:51.387" v="721" actId="478"/>
          <ac:spMkLst>
            <pc:docMk/>
            <pc:sldMk cId="3456551507" sldId="263"/>
            <ac:spMk id="160" creationId="{1FC6054D-930F-46AF-9CA2-3832EF34CCEB}"/>
          </ac:spMkLst>
        </pc:spChg>
        <pc:spChg chg="add del mod">
          <ac:chgData name="mohammad Hosseinabady" userId="6cd969f51f917c9e" providerId="LiveId" clId="{61B92799-7A46-4B34-9A7A-19699DCCFA99}" dt="2022-01-16T09:37:54.619" v="724" actId="478"/>
          <ac:spMkLst>
            <pc:docMk/>
            <pc:sldMk cId="3456551507" sldId="263"/>
            <ac:spMk id="161" creationId="{FA538123-9A0B-4842-AFF3-A568F978EA08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62" creationId="{0F7A04E4-5847-4CE6-AEC7-2E6540D25A8C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74" creationId="{56AD05B6-4A9A-43BD-96AC-3FA9D3561601}"/>
          </ac:spMkLst>
        </pc:spChg>
        <pc:spChg chg="add mod">
          <ac:chgData name="mohammad Hosseinabady" userId="6cd969f51f917c9e" providerId="LiveId" clId="{61B92799-7A46-4B34-9A7A-19699DCCFA99}" dt="2022-01-16T09:40:34.908" v="774" actId="1076"/>
          <ac:spMkLst>
            <pc:docMk/>
            <pc:sldMk cId="3456551507" sldId="263"/>
            <ac:spMk id="188" creationId="{87BA6BC3-3F2F-465E-B223-8C054F66D3AE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90" creationId="{3078EC22-7B88-4A99-A7BE-7111B3F57E90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91" creationId="{45505F26-B705-41DF-B41A-614C59F297F9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92" creationId="{93254571-F5F4-41AF-83F5-3537DC6D5214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95" creationId="{E8F02960-BC9E-4FCC-BD64-6D446BF91C49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96" creationId="{B5FE8979-4F85-476B-88A7-1D48D313A9A9}"/>
          </ac:spMkLst>
        </pc:spChg>
        <pc:spChg chg="add mod">
          <ac:chgData name="mohammad Hosseinabady" userId="6cd969f51f917c9e" providerId="LiveId" clId="{61B92799-7A46-4B34-9A7A-19699DCCFA99}" dt="2022-01-16T09:48:39.425" v="970" actId="16959"/>
          <ac:spMkLst>
            <pc:docMk/>
            <pc:sldMk cId="3456551507" sldId="263"/>
            <ac:spMk id="208" creationId="{1361DE43-9CF4-4EA5-A668-2ABD0C157BA0}"/>
          </ac:spMkLst>
        </pc:spChg>
        <pc:spChg chg="add del mod">
          <ac:chgData name="mohammad Hosseinabady" userId="6cd969f51f917c9e" providerId="LiveId" clId="{61B92799-7A46-4B34-9A7A-19699DCCFA99}" dt="2022-01-16T09:42:59.900" v="839" actId="478"/>
          <ac:spMkLst>
            <pc:docMk/>
            <pc:sldMk cId="3456551507" sldId="263"/>
            <ac:spMk id="209" creationId="{A963DC88-6691-462B-B148-CED37EE97CF3}"/>
          </ac:spMkLst>
        </pc:spChg>
        <pc:spChg chg="add mod">
          <ac:chgData name="mohammad Hosseinabady" userId="6cd969f51f917c9e" providerId="LiveId" clId="{61B92799-7A46-4B34-9A7A-19699DCCFA99}" dt="2022-01-16T09:48:25.288" v="968" actId="20577"/>
          <ac:spMkLst>
            <pc:docMk/>
            <pc:sldMk cId="3456551507" sldId="263"/>
            <ac:spMk id="210" creationId="{2657D134-6BCB-463A-8009-B7B2804AD7FC}"/>
          </ac:spMkLst>
        </pc:spChg>
        <pc:spChg chg="add mod">
          <ac:chgData name="mohammad Hosseinabady" userId="6cd969f51f917c9e" providerId="LiveId" clId="{61B92799-7A46-4B34-9A7A-19699DCCFA99}" dt="2022-01-16T09:48:20.737" v="966" actId="20577"/>
          <ac:spMkLst>
            <pc:docMk/>
            <pc:sldMk cId="3456551507" sldId="263"/>
            <ac:spMk id="211" creationId="{CC0666D8-04BE-478A-B321-59F70CAB0BDE}"/>
          </ac:spMkLst>
        </pc:spChg>
        <pc:spChg chg="add mod">
          <ac:chgData name="mohammad Hosseinabady" userId="6cd969f51f917c9e" providerId="LiveId" clId="{61B92799-7A46-4B34-9A7A-19699DCCFA99}" dt="2022-01-16T09:48:17.160" v="964" actId="20577"/>
          <ac:spMkLst>
            <pc:docMk/>
            <pc:sldMk cId="3456551507" sldId="263"/>
            <ac:spMk id="212" creationId="{36AB6295-9F74-4A37-A3A9-D2C37F34332B}"/>
          </ac:spMkLst>
        </pc:spChg>
        <pc:grpChg chg="add del">
          <ac:chgData name="mohammad Hosseinabady" userId="6cd969f51f917c9e" providerId="LiveId" clId="{61B92799-7A46-4B34-9A7A-19699DCCFA99}" dt="2022-01-16T09:37:25.596" v="716" actId="478"/>
          <ac:grpSpMkLst>
            <pc:docMk/>
            <pc:sldMk cId="3456551507" sldId="263"/>
            <ac:grpSpMk id="23" creationId="{6ED6CDA5-B24B-436E-B7AA-95D1431865A0}"/>
          </ac:grpSpMkLst>
        </pc:grpChg>
        <pc:grpChg chg="add del">
          <ac:chgData name="mohammad Hosseinabady" userId="6cd969f51f917c9e" providerId="LiveId" clId="{61B92799-7A46-4B34-9A7A-19699DCCFA99}" dt="2022-01-16T09:37:25.596" v="716" actId="478"/>
          <ac:grpSpMkLst>
            <pc:docMk/>
            <pc:sldMk cId="3456551507" sldId="263"/>
            <ac:grpSpMk id="24" creationId="{85AFEBAB-0957-43B7-A88E-481AA564B6A0}"/>
          </ac:grpSpMkLst>
        </pc:grpChg>
        <pc:grpChg chg="add del">
          <ac:chgData name="mohammad Hosseinabady" userId="6cd969f51f917c9e" providerId="LiveId" clId="{61B92799-7A46-4B34-9A7A-19699DCCFA99}" dt="2022-01-16T09:37:25.596" v="716" actId="478"/>
          <ac:grpSpMkLst>
            <pc:docMk/>
            <pc:sldMk cId="3456551507" sldId="263"/>
            <ac:grpSpMk id="35" creationId="{5F0FE6B6-28F6-44AF-849D-D59A296C916D}"/>
          </ac:grpSpMkLst>
        </pc:grpChg>
        <pc:grpChg chg="mod">
          <ac:chgData name="mohammad Hosseinabady" userId="6cd969f51f917c9e" providerId="LiveId" clId="{61B92799-7A46-4B34-9A7A-19699DCCFA99}" dt="2022-01-16T09:40:32.084" v="773" actId="1076"/>
          <ac:grpSpMkLst>
            <pc:docMk/>
            <pc:sldMk cId="3456551507" sldId="263"/>
            <ac:grpSpMk id="56" creationId="{46C3070A-5530-484A-9B43-5EB296B527B8}"/>
          </ac:grpSpMkLst>
        </pc:grpChg>
        <pc:grpChg chg="mod">
          <ac:chgData name="mohammad Hosseinabady" userId="6cd969f51f917c9e" providerId="LiveId" clId="{61B92799-7A46-4B34-9A7A-19699DCCFA99}" dt="2022-01-16T09:40:32.084" v="773" actId="1076"/>
          <ac:grpSpMkLst>
            <pc:docMk/>
            <pc:sldMk cId="3456551507" sldId="263"/>
            <ac:grpSpMk id="67" creationId="{7C250A3A-F25E-44B8-806E-210FE9B11A3A}"/>
          </ac:grpSpMkLst>
        </pc:grpChg>
        <pc:grpChg chg="mod">
          <ac:chgData name="mohammad Hosseinabady" userId="6cd969f51f917c9e" providerId="LiveId" clId="{61B92799-7A46-4B34-9A7A-19699DCCFA99}" dt="2022-01-16T09:40:32.084" v="773" actId="1076"/>
          <ac:grpSpMkLst>
            <pc:docMk/>
            <pc:sldMk cId="3456551507" sldId="263"/>
            <ac:grpSpMk id="78" creationId="{F2034A58-7C2B-44C1-A79F-1134B683DB09}"/>
          </ac:grpSpMkLst>
        </pc:grpChg>
        <pc:grpChg chg="add mod">
          <ac:chgData name="mohammad Hosseinabady" userId="6cd969f51f917c9e" providerId="LiveId" clId="{61B92799-7A46-4B34-9A7A-19699DCCFA99}" dt="2022-01-16T09:40:32.084" v="773" actId="1076"/>
          <ac:grpSpMkLst>
            <pc:docMk/>
            <pc:sldMk cId="3456551507" sldId="263"/>
            <ac:grpSpMk id="101" creationId="{DA289FF0-B075-494C-94F2-404C4C8CD96A}"/>
          </ac:grpSpMkLst>
        </pc:grpChg>
        <pc:grpChg chg="add del mod">
          <ac:chgData name="mohammad Hosseinabady" userId="6cd969f51f917c9e" providerId="LiveId" clId="{61B92799-7A46-4B34-9A7A-19699DCCFA99}" dt="2022-01-16T09:37:52.381" v="722" actId="478"/>
          <ac:grpSpMkLst>
            <pc:docMk/>
            <pc:sldMk cId="3456551507" sldId="263"/>
            <ac:grpSpMk id="125" creationId="{381F633E-8FF6-42BB-BCC0-B22A4469C7F7}"/>
          </ac:grpSpMkLst>
        </pc:grpChg>
        <pc:grpChg chg="add del mod">
          <ac:chgData name="mohammad Hosseinabady" userId="6cd969f51f917c9e" providerId="LiveId" clId="{61B92799-7A46-4B34-9A7A-19699DCCFA99}" dt="2022-01-16T09:38:10.972" v="731" actId="478"/>
          <ac:grpSpMkLst>
            <pc:docMk/>
            <pc:sldMk cId="3456551507" sldId="263"/>
            <ac:grpSpMk id="136" creationId="{A60C225A-76C6-4D27-B7B1-1AA2D37378F9}"/>
          </ac:grpSpMkLst>
        </pc:grpChg>
        <pc:grpChg chg="add mod">
          <ac:chgData name="mohammad Hosseinabady" userId="6cd969f51f917c9e" providerId="LiveId" clId="{61B92799-7A46-4B34-9A7A-19699DCCFA99}" dt="2022-01-16T09:40:32.084" v="773" actId="1076"/>
          <ac:grpSpMkLst>
            <pc:docMk/>
            <pc:sldMk cId="3456551507" sldId="263"/>
            <ac:grpSpMk id="163" creationId="{A101FEEC-4CFE-4766-8A82-590195438BFD}"/>
          </ac:grpSpMkLst>
        </pc:grpChg>
        <pc:grpChg chg="add del mod">
          <ac:chgData name="mohammad Hosseinabady" userId="6cd969f51f917c9e" providerId="LiveId" clId="{61B92799-7A46-4B34-9A7A-19699DCCFA99}" dt="2022-01-16T09:40:00.779" v="762" actId="478"/>
          <ac:grpSpMkLst>
            <pc:docMk/>
            <pc:sldMk cId="3456551507" sldId="263"/>
            <ac:grpSpMk id="175" creationId="{73E065E8-AA49-4CED-AE9E-17B39F43180F}"/>
          </ac:grpSpMkLst>
        </pc:grpChg>
        <pc:grpChg chg="add mod">
          <ac:chgData name="mohammad Hosseinabady" userId="6cd969f51f917c9e" providerId="LiveId" clId="{61B92799-7A46-4B34-9A7A-19699DCCFA99}" dt="2022-01-16T09:40:32.084" v="773" actId="1076"/>
          <ac:grpSpMkLst>
            <pc:docMk/>
            <pc:sldMk cId="3456551507" sldId="263"/>
            <ac:grpSpMk id="197" creationId="{EE348ABA-467C-43DD-B471-216A8A615B13}"/>
          </ac:grpSpMkLst>
        </pc:grpChg>
        <pc:cxnChg chg="add del">
          <ac:chgData name="mohammad Hosseinabady" userId="6cd969f51f917c9e" providerId="LiveId" clId="{61B92799-7A46-4B34-9A7A-19699DCCFA99}" dt="2022-01-16T09:37:25.596" v="716" actId="478"/>
          <ac:cxnSpMkLst>
            <pc:docMk/>
            <pc:sldMk cId="3456551507" sldId="263"/>
            <ac:cxnSpMk id="47" creationId="{F5AFA0C0-61F7-4905-A043-0842B91A529C}"/>
          </ac:cxnSpMkLst>
        </pc:cxnChg>
        <pc:cxnChg chg="add del">
          <ac:chgData name="mohammad Hosseinabady" userId="6cd969f51f917c9e" providerId="LiveId" clId="{61B92799-7A46-4B34-9A7A-19699DCCFA99}" dt="2022-01-16T09:37:25.596" v="716" actId="478"/>
          <ac:cxnSpMkLst>
            <pc:docMk/>
            <pc:sldMk cId="3456551507" sldId="263"/>
            <ac:cxnSpMk id="48" creationId="{0BB22DF9-8653-46B3-A96E-B20D67B1D470}"/>
          </ac:cxnSpMkLst>
        </pc:cxnChg>
        <pc:cxnChg chg="add del">
          <ac:chgData name="mohammad Hosseinabady" userId="6cd969f51f917c9e" providerId="LiveId" clId="{61B92799-7A46-4B34-9A7A-19699DCCFA99}" dt="2022-01-16T09:37:25.596" v="716" actId="478"/>
          <ac:cxnSpMkLst>
            <pc:docMk/>
            <pc:sldMk cId="3456551507" sldId="263"/>
            <ac:cxnSpMk id="53" creationId="{3C1184DC-07F9-4BA9-AA12-8501AEA1E3DE}"/>
          </ac:cxnSpMkLst>
        </pc:cxnChg>
        <pc:cxnChg chg="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89" creationId="{E4020584-8162-4F12-8768-4849233E406A}"/>
          </ac:cxnSpMkLst>
        </pc:cxnChg>
        <pc:cxnChg chg="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90" creationId="{4EA4861C-3274-44E3-B550-28FA89C64A91}"/>
          </ac:cxnSpMkLst>
        </pc:cxnChg>
        <pc:cxnChg chg="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94" creationId="{A5270443-B34D-43BF-8DB5-38052E1657F3}"/>
          </ac:cxnSpMkLst>
        </pc:cxnChg>
        <pc:cxnChg chg="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99" creationId="{A102E932-9029-49E4-9340-5A08E498A08E}"/>
          </ac:cxnSpMkLst>
        </pc:cxnChg>
        <pc:cxnChg chg="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100" creationId="{E6A5A2F2-1C8A-4A7B-A6D5-A75B3A3CA994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02" creationId="{3B4F7E07-524B-44ED-9100-8B38EEF5EF2C}"/>
          </ac:cxnSpMkLst>
        </pc:cxnChg>
        <pc:cxnChg chg="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103" creationId="{45F1E050-63BD-4188-82A2-F0993ECF7870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04" creationId="{EFBFCBD6-C913-4E06-BDB3-3F7CE80C4CC1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05" creationId="{1BFEBB07-3622-43D7-AFA1-2A4F1B5F2DD7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06" creationId="{E0E358DB-2D34-4AE8-A2F9-ABC9E123C67F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07" creationId="{0A1830AE-2943-4830-91BB-EED2781F9733}"/>
          </ac:cxnSpMkLst>
        </pc:cxnChg>
        <pc:cxnChg chg="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108" creationId="{0C5D6AE9-EFD4-468A-92F8-ED7F83FFFFE4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09" creationId="{F5748C57-27E6-465A-8855-9E81E0E35FF3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10" creationId="{7D4DDE8B-787D-427F-87D2-17F7E36EDD6F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11" creationId="{0FEBFED4-D6C0-47DD-A021-50146FF6AD7D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12" creationId="{C53BB7EF-E68D-4B69-B89C-D0846B202AC5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24" creationId="{3C448A55-46C8-4F9E-B11F-B481E45E15A3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26" creationId="{836A11B3-5DA4-4599-B670-F3BB9269E7BE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27" creationId="{2104D901-8CFF-45C3-A448-F3AE562738C6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28" creationId="{73E19A41-9926-4C85-8160-7B106A32944F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29" creationId="{09C8C3FF-BDCC-4ACA-A5B2-E4CACBE0F11D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30" creationId="{2AA8BFDB-B98C-4B41-BC0F-261AB00F2F68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31" creationId="{13B85B16-A458-4BC6-85E2-15954E39947B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32" creationId="{7262928D-F19F-4626-BD5C-088076A11776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33" creationId="{06FFE6F1-EF54-4145-9ACD-478231B6E720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34" creationId="{917F82F0-BB2A-4325-9D14-CEA3E5F68C30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35" creationId="{E0762C28-B7B3-46D7-A398-196AACA67976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37" creationId="{01A5476D-BEDA-4D4D-B188-654327E3B366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38" creationId="{DEAC6439-29AF-4625-89BB-F82B1AF1D5D9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39" creationId="{75D2731B-12AB-4A58-B9FB-E886CE43F10E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40" creationId="{748A785F-D910-45DC-A5A1-EB3802B5B8AD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41" creationId="{7BFFBA4F-5261-4C95-B262-A156A8D2B008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42" creationId="{E65ADA57-4F3F-44E1-9AC5-CCB68A58F588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43" creationId="{B23A7F9C-F255-4DF4-8B46-343EE677C15A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44" creationId="{1EE4D438-7667-4DAA-B594-3C816DD3D476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45" creationId="{CEC4EE9F-D6B3-48B2-9502-87955DA5A1D7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46" creationId="{7266C554-27FB-4A64-9B32-4A16219532E1}"/>
          </ac:cxnSpMkLst>
        </pc:cxnChg>
        <pc:cxnChg chg="add 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147" creationId="{3A6CE6A8-FC6F-4D40-991E-EC049215F108}"/>
          </ac:cxnSpMkLst>
        </pc:cxnChg>
        <pc:cxnChg chg="add 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148" creationId="{DA05710D-F48A-4C6E-9EAD-77AA97E57F03}"/>
          </ac:cxnSpMkLst>
        </pc:cxnChg>
        <pc:cxnChg chg="add 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151" creationId="{1D6E34BC-F0E5-4799-8629-3C0C4802F01D}"/>
          </ac:cxnSpMkLst>
        </pc:cxnChg>
        <pc:cxnChg chg="add 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155" creationId="{EEB4F499-F168-4210-AC49-D90EFCA7B475}"/>
          </ac:cxnSpMkLst>
        </pc:cxnChg>
        <pc:cxnChg chg="add del mod">
          <ac:chgData name="mohammad Hosseinabady" userId="6cd969f51f917c9e" providerId="LiveId" clId="{61B92799-7A46-4B34-9A7A-19699DCCFA99}" dt="2022-01-16T09:37:53.147" v="723" actId="478"/>
          <ac:cxnSpMkLst>
            <pc:docMk/>
            <pc:sldMk cId="3456551507" sldId="263"/>
            <ac:cxnSpMk id="156" creationId="{D8FCA79B-E3C8-4C39-A8E7-25D98E3E9360}"/>
          </ac:cxnSpMkLst>
        </pc:cxnChg>
        <pc:cxnChg chg="add del mod">
          <ac:chgData name="mohammad Hosseinabady" userId="6cd969f51f917c9e" providerId="LiveId" clId="{61B92799-7A46-4B34-9A7A-19699DCCFA99}" dt="2022-01-16T09:37:55.258" v="725" actId="478"/>
          <ac:cxnSpMkLst>
            <pc:docMk/>
            <pc:sldMk cId="3456551507" sldId="263"/>
            <ac:cxnSpMk id="157" creationId="{D2D4E83B-5AA6-49A1-85DA-50679DB19520}"/>
          </ac:cxnSpMkLst>
        </pc:cxnChg>
        <pc:cxnChg chg="add 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158" creationId="{432C8860-E11B-461F-9B35-5CB8C170EF92}"/>
          </ac:cxnSpMkLst>
        </pc:cxnChg>
        <pc:cxnChg chg="mod">
          <ac:chgData name="mohammad Hosseinabady" userId="6cd969f51f917c9e" providerId="LiveId" clId="{61B92799-7A46-4B34-9A7A-19699DCCFA99}" dt="2022-01-16T09:38:36.339" v="734"/>
          <ac:cxnSpMkLst>
            <pc:docMk/>
            <pc:sldMk cId="3456551507" sldId="263"/>
            <ac:cxnSpMk id="164" creationId="{7BB4006D-441E-46A4-ADE1-95D22DCABD15}"/>
          </ac:cxnSpMkLst>
        </pc:cxnChg>
        <pc:cxnChg chg="mod">
          <ac:chgData name="mohammad Hosseinabady" userId="6cd969f51f917c9e" providerId="LiveId" clId="{61B92799-7A46-4B34-9A7A-19699DCCFA99}" dt="2022-01-16T09:38:36.339" v="734"/>
          <ac:cxnSpMkLst>
            <pc:docMk/>
            <pc:sldMk cId="3456551507" sldId="263"/>
            <ac:cxnSpMk id="165" creationId="{42D1957B-2F2D-4E12-B756-66CF37D0DEA6}"/>
          </ac:cxnSpMkLst>
        </pc:cxnChg>
        <pc:cxnChg chg="mod">
          <ac:chgData name="mohammad Hosseinabady" userId="6cd969f51f917c9e" providerId="LiveId" clId="{61B92799-7A46-4B34-9A7A-19699DCCFA99}" dt="2022-01-16T09:38:36.339" v="734"/>
          <ac:cxnSpMkLst>
            <pc:docMk/>
            <pc:sldMk cId="3456551507" sldId="263"/>
            <ac:cxnSpMk id="166" creationId="{C5DD2498-71BD-427E-BD7B-9F0CF9D2DCEE}"/>
          </ac:cxnSpMkLst>
        </pc:cxnChg>
        <pc:cxnChg chg="mod">
          <ac:chgData name="mohammad Hosseinabady" userId="6cd969f51f917c9e" providerId="LiveId" clId="{61B92799-7A46-4B34-9A7A-19699DCCFA99}" dt="2022-01-16T09:38:36.339" v="734"/>
          <ac:cxnSpMkLst>
            <pc:docMk/>
            <pc:sldMk cId="3456551507" sldId="263"/>
            <ac:cxnSpMk id="167" creationId="{BA8CE5FE-6B1E-4192-9F7A-B7406E6A4F8A}"/>
          </ac:cxnSpMkLst>
        </pc:cxnChg>
        <pc:cxnChg chg="mod">
          <ac:chgData name="mohammad Hosseinabady" userId="6cd969f51f917c9e" providerId="LiveId" clId="{61B92799-7A46-4B34-9A7A-19699DCCFA99}" dt="2022-01-16T09:38:36.339" v="734"/>
          <ac:cxnSpMkLst>
            <pc:docMk/>
            <pc:sldMk cId="3456551507" sldId="263"/>
            <ac:cxnSpMk id="168" creationId="{DD2AF59A-A15C-4EBF-90D9-227641BCC2D5}"/>
          </ac:cxnSpMkLst>
        </pc:cxnChg>
        <pc:cxnChg chg="mod">
          <ac:chgData name="mohammad Hosseinabady" userId="6cd969f51f917c9e" providerId="LiveId" clId="{61B92799-7A46-4B34-9A7A-19699DCCFA99}" dt="2022-01-16T09:38:36.339" v="734"/>
          <ac:cxnSpMkLst>
            <pc:docMk/>
            <pc:sldMk cId="3456551507" sldId="263"/>
            <ac:cxnSpMk id="169" creationId="{9A71C077-6A29-4D61-9230-C21526F8B766}"/>
          </ac:cxnSpMkLst>
        </pc:cxnChg>
        <pc:cxnChg chg="mod">
          <ac:chgData name="mohammad Hosseinabady" userId="6cd969f51f917c9e" providerId="LiveId" clId="{61B92799-7A46-4B34-9A7A-19699DCCFA99}" dt="2022-01-16T09:38:36.339" v="734"/>
          <ac:cxnSpMkLst>
            <pc:docMk/>
            <pc:sldMk cId="3456551507" sldId="263"/>
            <ac:cxnSpMk id="170" creationId="{10CCBD92-3B5B-43D3-9785-B48AA4642F95}"/>
          </ac:cxnSpMkLst>
        </pc:cxnChg>
        <pc:cxnChg chg="mod">
          <ac:chgData name="mohammad Hosseinabady" userId="6cd969f51f917c9e" providerId="LiveId" clId="{61B92799-7A46-4B34-9A7A-19699DCCFA99}" dt="2022-01-16T09:38:36.339" v="734"/>
          <ac:cxnSpMkLst>
            <pc:docMk/>
            <pc:sldMk cId="3456551507" sldId="263"/>
            <ac:cxnSpMk id="171" creationId="{E5D4FEF5-6C01-4C22-8CB4-4B7D81AAE2BB}"/>
          </ac:cxnSpMkLst>
        </pc:cxnChg>
        <pc:cxnChg chg="mod">
          <ac:chgData name="mohammad Hosseinabady" userId="6cd969f51f917c9e" providerId="LiveId" clId="{61B92799-7A46-4B34-9A7A-19699DCCFA99}" dt="2022-01-16T09:38:36.339" v="734"/>
          <ac:cxnSpMkLst>
            <pc:docMk/>
            <pc:sldMk cId="3456551507" sldId="263"/>
            <ac:cxnSpMk id="172" creationId="{005FE5F8-6E4E-4003-ACB3-7A441781E52E}"/>
          </ac:cxnSpMkLst>
        </pc:cxnChg>
        <pc:cxnChg chg="mod">
          <ac:chgData name="mohammad Hosseinabady" userId="6cd969f51f917c9e" providerId="LiveId" clId="{61B92799-7A46-4B34-9A7A-19699DCCFA99}" dt="2022-01-16T09:38:36.339" v="734"/>
          <ac:cxnSpMkLst>
            <pc:docMk/>
            <pc:sldMk cId="3456551507" sldId="263"/>
            <ac:cxnSpMk id="173" creationId="{69BA690F-F26C-4537-840C-AE72EA3AAB47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176" creationId="{98862842-941B-4147-AA0C-90E43594789A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177" creationId="{BD4EF9C2-2FFC-40EE-8ECD-78CFFC5C9459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178" creationId="{2C65B6B1-1E9B-4E72-A1D0-4A536D6F10CB}"/>
          </ac:cxnSpMkLst>
        </pc:cxnChg>
        <pc:cxnChg chg="del mod">
          <ac:chgData name="mohammad Hosseinabady" userId="6cd969f51f917c9e" providerId="LiveId" clId="{61B92799-7A46-4B34-9A7A-19699DCCFA99}" dt="2022-01-16T09:39:59.386" v="761" actId="478"/>
          <ac:cxnSpMkLst>
            <pc:docMk/>
            <pc:sldMk cId="3456551507" sldId="263"/>
            <ac:cxnSpMk id="179" creationId="{7DE3BA44-824D-4A7F-99CE-77C36F6A78BA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180" creationId="{B121D30C-903F-43B7-9A70-E554C6B8C87D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181" creationId="{CBAA18A4-1935-4775-ABFD-D0997A29C195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182" creationId="{05D5DC4B-C30E-43A5-AFF5-BE59573DB039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183" creationId="{074C6871-A146-4290-8EDB-5DFEA05A66C2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184" creationId="{F67766F0-EC1B-4CDB-85C4-711ED13A7913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185" creationId="{7E65C2FE-5A10-4B42-84E9-B737C999B510}"/>
          </ac:cxnSpMkLst>
        </pc:cxnChg>
        <pc:cxnChg chg="add mod">
          <ac:chgData name="mohammad Hosseinabady" userId="6cd969f51f917c9e" providerId="LiveId" clId="{61B92799-7A46-4B34-9A7A-19699DCCFA99}" dt="2022-01-16T09:49:28.141" v="980" actId="14100"/>
          <ac:cxnSpMkLst>
            <pc:docMk/>
            <pc:sldMk cId="3456551507" sldId="263"/>
            <ac:cxnSpMk id="186" creationId="{56AE47C2-1D7B-4659-98EC-776B4337B02E}"/>
          </ac:cxnSpMkLst>
        </pc:cxnChg>
        <pc:cxnChg chg="add 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187" creationId="{42FA192C-2B5E-44B7-A9A2-55D1BAA154D2}"/>
          </ac:cxnSpMkLst>
        </pc:cxnChg>
        <pc:cxnChg chg="add del mod">
          <ac:chgData name="mohammad Hosseinabady" userId="6cd969f51f917c9e" providerId="LiveId" clId="{61B92799-7A46-4B34-9A7A-19699DCCFA99}" dt="2022-01-16T09:49:21.787" v="975" actId="478"/>
          <ac:cxnSpMkLst>
            <pc:docMk/>
            <pc:sldMk cId="3456551507" sldId="263"/>
            <ac:cxnSpMk id="189" creationId="{BDD128C8-00DB-48F9-9CE7-E1B9FA11EF3D}"/>
          </ac:cxnSpMkLst>
        </pc:cxnChg>
        <pc:cxnChg chg="add 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193" creationId="{4D707C36-4C6E-434E-841C-A039B64D2F7A}"/>
          </ac:cxnSpMkLst>
        </pc:cxnChg>
        <pc:cxnChg chg="add 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194" creationId="{899B32AC-4D0F-493A-8BD1-B6928F67FBCA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198" creationId="{02F39FAC-6553-4213-9654-C02AA9D4F8F5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199" creationId="{EFE9F5FB-F122-493E-B7C6-FB13F043DAE6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200" creationId="{3E286F5D-9BD6-4A6B-A287-51F292741335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201" creationId="{39581420-E5D5-4E7A-B257-16C88E1D50C9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202" creationId="{0E9FEE62-8D9D-402B-BC7F-BF88FF685A64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203" creationId="{6C756E4E-8E1A-4C5C-B4D3-B5DDB0C6A288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204" creationId="{E6E5F269-F4C6-4E13-9862-7AF896DE084C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205" creationId="{23B2158F-2307-4DFC-95B8-2124442BEBF1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206" creationId="{91D3947B-C725-48D8-8A87-45C09D37C504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207" creationId="{B78AE01B-B933-430F-9EC1-4FDC337AC2C4}"/>
          </ac:cxnSpMkLst>
        </pc:cxnChg>
      </pc:sldChg>
      <pc:sldChg chg="addSp delSp modSp new mod delAnim modAnim">
        <pc:chgData name="mohammad Hosseinabady" userId="6cd969f51f917c9e" providerId="LiveId" clId="{61B92799-7A46-4B34-9A7A-19699DCCFA99}" dt="2022-01-16T10:17:02.013" v="1267" actId="164"/>
        <pc:sldMkLst>
          <pc:docMk/>
          <pc:sldMk cId="2827329358" sldId="264"/>
        </pc:sldMkLst>
        <pc:spChg chg="mod">
          <ac:chgData name="mohammad Hosseinabady" userId="6cd969f51f917c9e" providerId="LiveId" clId="{61B92799-7A46-4B34-9A7A-19699DCCFA99}" dt="2022-01-16T09:59:15.714" v="1005" actId="108"/>
          <ac:spMkLst>
            <pc:docMk/>
            <pc:sldMk cId="2827329358" sldId="264"/>
            <ac:spMk id="2" creationId="{6D69C683-EEDB-4415-9CAD-EA096990C5D6}"/>
          </ac:spMkLst>
        </pc:spChg>
        <pc:spChg chg="del">
          <ac:chgData name="mohammad Hosseinabady" userId="6cd969f51f917c9e" providerId="LiveId" clId="{61B92799-7A46-4B34-9A7A-19699DCCFA99}" dt="2022-01-16T09:59:18.858" v="1006" actId="478"/>
          <ac:spMkLst>
            <pc:docMk/>
            <pc:sldMk cId="2827329358" sldId="264"/>
            <ac:spMk id="3" creationId="{4418D2C7-81E3-4E65-96D1-65D6D762FA95}"/>
          </ac:spMkLst>
        </pc:spChg>
        <pc:spChg chg="add del mod">
          <ac:chgData name="mohammad Hosseinabady" userId="6cd969f51f917c9e" providerId="LiveId" clId="{61B92799-7A46-4B34-9A7A-19699DCCFA99}" dt="2022-01-16T10:04:57.737" v="1090" actId="478"/>
          <ac:spMkLst>
            <pc:docMk/>
            <pc:sldMk cId="2827329358" sldId="264"/>
            <ac:spMk id="48" creationId="{3ED05876-EC70-4BAE-9A7E-D680B93191C5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08" creationId="{28F3ABC2-58B3-4B8D-8CC5-2B7860E76245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09" creationId="{455DC77D-3EF4-4414-9EC6-1DADB9A13126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10" creationId="{099BA9F2-CBEF-44B7-9D4E-8B17451FE926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11" creationId="{67069420-3705-465F-8F03-75CAFDC61841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12" creationId="{6B5E6B43-8092-4FD2-907D-B60E99A799DD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13" creationId="{DBF481ED-E9AC-407B-82D2-3102E057FA2F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14" creationId="{8BDED40E-BDA8-4B74-890D-7B66B0381E2F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25" creationId="{C1D3DF26-6D4B-49D1-8AEF-4BDA1C9C11AB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26" creationId="{608E5C9C-1E57-4252-AB90-5499BEB231F9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27" creationId="{AD02A156-A357-4D8D-AC80-41042A0A1E1D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29" creationId="{07047AAA-E4A2-44DF-AEF3-3A8BC34FF7F7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30" creationId="{FC3F459F-1E2B-4EB5-8640-658BC277176B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31" creationId="{900624DE-3C60-4A04-B732-5DEE34009AB5}"/>
          </ac:spMkLst>
        </pc:spChg>
        <pc:spChg chg="add del mod">
          <ac:chgData name="mohammad Hosseinabady" userId="6cd969f51f917c9e" providerId="LiveId" clId="{61B92799-7A46-4B34-9A7A-19699DCCFA99}" dt="2022-01-16T10:13:11.048" v="1204" actId="478"/>
          <ac:spMkLst>
            <pc:docMk/>
            <pc:sldMk cId="2827329358" sldId="264"/>
            <ac:spMk id="133" creationId="{D765C66D-E0E9-4A2D-9C31-53918812A9DE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34" creationId="{4E902C40-6D22-4381-87B8-2E2D6134404A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35" creationId="{26751685-E35F-4F34-A4ED-BA73A7F10B17}"/>
          </ac:spMkLst>
        </pc:spChg>
        <pc:grpChg chg="add mod">
          <ac:chgData name="mohammad Hosseinabady" userId="6cd969f51f917c9e" providerId="LiveId" clId="{61B92799-7A46-4B34-9A7A-19699DCCFA99}" dt="2022-01-16T10:17:02.013" v="1267" actId="164"/>
          <ac:grpSpMkLst>
            <pc:docMk/>
            <pc:sldMk cId="2827329358" sldId="264"/>
            <ac:grpSpMk id="4" creationId="{F410AD48-0B23-4A06-BABC-29B14DB2C1A0}"/>
          </ac:grpSpMkLst>
        </pc:grpChg>
        <pc:grpChg chg="add del mod">
          <ac:chgData name="mohammad Hosseinabady" userId="6cd969f51f917c9e" providerId="LiveId" clId="{61B92799-7A46-4B34-9A7A-19699DCCFA99}" dt="2022-01-16T10:03:36.126" v="1066" actId="478"/>
          <ac:grpSpMkLst>
            <pc:docMk/>
            <pc:sldMk cId="2827329358" sldId="264"/>
            <ac:grpSpMk id="15" creationId="{DF1534B8-FB46-4DAA-B49B-7CE6B66E9FB2}"/>
          </ac:grpSpMkLst>
        </pc:grpChg>
        <pc:grpChg chg="add del mod">
          <ac:chgData name="mohammad Hosseinabady" userId="6cd969f51f917c9e" providerId="LiveId" clId="{61B92799-7A46-4B34-9A7A-19699DCCFA99}" dt="2022-01-16T10:03:36.126" v="1066" actId="478"/>
          <ac:grpSpMkLst>
            <pc:docMk/>
            <pc:sldMk cId="2827329358" sldId="264"/>
            <ac:grpSpMk id="26" creationId="{367FAF36-EF74-4372-BE3A-9193E687F628}"/>
          </ac:grpSpMkLst>
        </pc:grpChg>
        <pc:grpChg chg="add del mod">
          <ac:chgData name="mohammad Hosseinabady" userId="6cd969f51f917c9e" providerId="LiveId" clId="{61B92799-7A46-4B34-9A7A-19699DCCFA99}" dt="2022-01-16T10:03:36.126" v="1066" actId="478"/>
          <ac:grpSpMkLst>
            <pc:docMk/>
            <pc:sldMk cId="2827329358" sldId="264"/>
            <ac:grpSpMk id="37" creationId="{E4E193C3-6731-42D9-BB7D-A94ECD1A0944}"/>
          </ac:grpSpMkLst>
        </pc:grpChg>
        <pc:grpChg chg="add mod">
          <ac:chgData name="mohammad Hosseinabady" userId="6cd969f51f917c9e" providerId="LiveId" clId="{61B92799-7A46-4B34-9A7A-19699DCCFA99}" dt="2022-01-16T10:17:02.013" v="1267" actId="164"/>
          <ac:grpSpMkLst>
            <pc:docMk/>
            <pc:sldMk cId="2827329358" sldId="264"/>
            <ac:grpSpMk id="61" creationId="{E893D023-931E-43E7-8C83-DC39FB737D4C}"/>
          </ac:grpSpMkLst>
        </pc:grpChg>
        <pc:grpChg chg="add mod">
          <ac:chgData name="mohammad Hosseinabady" userId="6cd969f51f917c9e" providerId="LiveId" clId="{61B92799-7A46-4B34-9A7A-19699DCCFA99}" dt="2022-01-16T10:17:02.013" v="1267" actId="164"/>
          <ac:grpSpMkLst>
            <pc:docMk/>
            <pc:sldMk cId="2827329358" sldId="264"/>
            <ac:grpSpMk id="72" creationId="{367D8245-3A07-49B9-8F3E-D3BD586AD8F5}"/>
          </ac:grpSpMkLst>
        </pc:grpChg>
        <pc:grpChg chg="add mod">
          <ac:chgData name="mohammad Hosseinabady" userId="6cd969f51f917c9e" providerId="LiveId" clId="{61B92799-7A46-4B34-9A7A-19699DCCFA99}" dt="2022-01-16T10:17:02.013" v="1267" actId="164"/>
          <ac:grpSpMkLst>
            <pc:docMk/>
            <pc:sldMk cId="2827329358" sldId="264"/>
            <ac:grpSpMk id="83" creationId="{C663F229-747A-411E-AF81-137DCA55E0D0}"/>
          </ac:grpSpMkLst>
        </pc:grpChg>
        <pc:grpChg chg="add mod">
          <ac:chgData name="mohammad Hosseinabady" userId="6cd969f51f917c9e" providerId="LiveId" clId="{61B92799-7A46-4B34-9A7A-19699DCCFA99}" dt="2022-01-16T10:17:02.013" v="1267" actId="164"/>
          <ac:grpSpMkLst>
            <pc:docMk/>
            <pc:sldMk cId="2827329358" sldId="264"/>
            <ac:grpSpMk id="136" creationId="{8C378ED7-D613-49D4-9813-9EED0FB35933}"/>
          </ac:grpSpMkLst>
        </pc:grpChg>
        <pc:cxnChg chg="mod">
          <ac:chgData name="mohammad Hosseinabady" userId="6cd969f51f917c9e" providerId="LiveId" clId="{61B92799-7A46-4B34-9A7A-19699DCCFA99}" dt="2022-01-16T10:04:08.193" v="1076" actId="12789"/>
          <ac:cxnSpMkLst>
            <pc:docMk/>
            <pc:sldMk cId="2827329358" sldId="264"/>
            <ac:cxnSpMk id="5" creationId="{80FD9BF7-27D0-4588-902A-D22F156AABA3}"/>
          </ac:cxnSpMkLst>
        </pc:cxnChg>
        <pc:cxnChg chg="mod">
          <ac:chgData name="mohammad Hosseinabady" userId="6cd969f51f917c9e" providerId="LiveId" clId="{61B92799-7A46-4B34-9A7A-19699DCCFA99}" dt="2022-01-16T09:59:25.010" v="1007"/>
          <ac:cxnSpMkLst>
            <pc:docMk/>
            <pc:sldMk cId="2827329358" sldId="264"/>
            <ac:cxnSpMk id="6" creationId="{D84BA9BF-1135-4EBC-BBE3-C0BB461BD3EC}"/>
          </ac:cxnSpMkLst>
        </pc:cxnChg>
        <pc:cxnChg chg="mod">
          <ac:chgData name="mohammad Hosseinabady" userId="6cd969f51f917c9e" providerId="LiveId" clId="{61B92799-7A46-4B34-9A7A-19699DCCFA99}" dt="2022-01-16T09:59:25.010" v="1007"/>
          <ac:cxnSpMkLst>
            <pc:docMk/>
            <pc:sldMk cId="2827329358" sldId="264"/>
            <ac:cxnSpMk id="7" creationId="{406846DA-B239-47A6-8FF2-2EB636AC5CD7}"/>
          </ac:cxnSpMkLst>
        </pc:cxnChg>
        <pc:cxnChg chg="mod">
          <ac:chgData name="mohammad Hosseinabady" userId="6cd969f51f917c9e" providerId="LiveId" clId="{61B92799-7A46-4B34-9A7A-19699DCCFA99}" dt="2022-01-16T09:59:25.010" v="1007"/>
          <ac:cxnSpMkLst>
            <pc:docMk/>
            <pc:sldMk cId="2827329358" sldId="264"/>
            <ac:cxnSpMk id="8" creationId="{09A1705B-7B03-4413-A1D2-DF60D1D26225}"/>
          </ac:cxnSpMkLst>
        </pc:cxnChg>
        <pc:cxnChg chg="mod">
          <ac:chgData name="mohammad Hosseinabady" userId="6cd969f51f917c9e" providerId="LiveId" clId="{61B92799-7A46-4B34-9A7A-19699DCCFA99}" dt="2022-01-16T09:59:25.010" v="1007"/>
          <ac:cxnSpMkLst>
            <pc:docMk/>
            <pc:sldMk cId="2827329358" sldId="264"/>
            <ac:cxnSpMk id="9" creationId="{F07AC9C6-A970-4BE7-B918-FC062101426A}"/>
          </ac:cxnSpMkLst>
        </pc:cxnChg>
        <pc:cxnChg chg="mod">
          <ac:chgData name="mohammad Hosseinabady" userId="6cd969f51f917c9e" providerId="LiveId" clId="{61B92799-7A46-4B34-9A7A-19699DCCFA99}" dt="2022-01-16T09:59:25.010" v="1007"/>
          <ac:cxnSpMkLst>
            <pc:docMk/>
            <pc:sldMk cId="2827329358" sldId="264"/>
            <ac:cxnSpMk id="10" creationId="{C6B25604-24AB-4540-98DC-932504302693}"/>
          </ac:cxnSpMkLst>
        </pc:cxnChg>
        <pc:cxnChg chg="mod">
          <ac:chgData name="mohammad Hosseinabady" userId="6cd969f51f917c9e" providerId="LiveId" clId="{61B92799-7A46-4B34-9A7A-19699DCCFA99}" dt="2022-01-16T09:59:25.010" v="1007"/>
          <ac:cxnSpMkLst>
            <pc:docMk/>
            <pc:sldMk cId="2827329358" sldId="264"/>
            <ac:cxnSpMk id="11" creationId="{D2EE2253-F9E3-4EE1-9DC6-68FDC9DB5F04}"/>
          </ac:cxnSpMkLst>
        </pc:cxnChg>
        <pc:cxnChg chg="mod">
          <ac:chgData name="mohammad Hosseinabady" userId="6cd969f51f917c9e" providerId="LiveId" clId="{61B92799-7A46-4B34-9A7A-19699DCCFA99}" dt="2022-01-16T09:59:25.010" v="1007"/>
          <ac:cxnSpMkLst>
            <pc:docMk/>
            <pc:sldMk cId="2827329358" sldId="264"/>
            <ac:cxnSpMk id="12" creationId="{6287A8D5-F597-47EB-AAFD-9053883D1D56}"/>
          </ac:cxnSpMkLst>
        </pc:cxnChg>
        <pc:cxnChg chg="mod">
          <ac:chgData name="mohammad Hosseinabady" userId="6cd969f51f917c9e" providerId="LiveId" clId="{61B92799-7A46-4B34-9A7A-19699DCCFA99}" dt="2022-01-16T10:04:08.193" v="1076" actId="12789"/>
          <ac:cxnSpMkLst>
            <pc:docMk/>
            <pc:sldMk cId="2827329358" sldId="264"/>
            <ac:cxnSpMk id="13" creationId="{38565715-3278-4120-A4BE-D391A47B39B5}"/>
          </ac:cxnSpMkLst>
        </pc:cxnChg>
        <pc:cxnChg chg="mod">
          <ac:chgData name="mohammad Hosseinabady" userId="6cd969f51f917c9e" providerId="LiveId" clId="{61B92799-7A46-4B34-9A7A-19699DCCFA99}" dt="2022-01-16T09:59:25.010" v="1007"/>
          <ac:cxnSpMkLst>
            <pc:docMk/>
            <pc:sldMk cId="2827329358" sldId="264"/>
            <ac:cxnSpMk id="14" creationId="{44F49A1F-EA5D-473F-BDE5-873E12396EF6}"/>
          </ac:cxnSpMkLst>
        </pc:cxnChg>
        <pc:cxnChg chg="mod">
          <ac:chgData name="mohammad Hosseinabady" userId="6cd969f51f917c9e" providerId="LiveId" clId="{61B92799-7A46-4B34-9A7A-19699DCCFA99}" dt="2022-01-16T10:00:03.713" v="1012"/>
          <ac:cxnSpMkLst>
            <pc:docMk/>
            <pc:sldMk cId="2827329358" sldId="264"/>
            <ac:cxnSpMk id="16" creationId="{C27EDA79-0F44-4CD3-A6A3-AB4D7B1BD49E}"/>
          </ac:cxnSpMkLst>
        </pc:cxnChg>
        <pc:cxnChg chg="mod">
          <ac:chgData name="mohammad Hosseinabady" userId="6cd969f51f917c9e" providerId="LiveId" clId="{61B92799-7A46-4B34-9A7A-19699DCCFA99}" dt="2022-01-16T10:00:03.713" v="1012"/>
          <ac:cxnSpMkLst>
            <pc:docMk/>
            <pc:sldMk cId="2827329358" sldId="264"/>
            <ac:cxnSpMk id="17" creationId="{6631C622-6305-448D-8A8E-ACFDE946BD90}"/>
          </ac:cxnSpMkLst>
        </pc:cxnChg>
        <pc:cxnChg chg="mod">
          <ac:chgData name="mohammad Hosseinabady" userId="6cd969f51f917c9e" providerId="LiveId" clId="{61B92799-7A46-4B34-9A7A-19699DCCFA99}" dt="2022-01-16T10:00:03.713" v="1012"/>
          <ac:cxnSpMkLst>
            <pc:docMk/>
            <pc:sldMk cId="2827329358" sldId="264"/>
            <ac:cxnSpMk id="18" creationId="{B694F778-C761-45AE-8087-F3E4240295F0}"/>
          </ac:cxnSpMkLst>
        </pc:cxnChg>
        <pc:cxnChg chg="mod">
          <ac:chgData name="mohammad Hosseinabady" userId="6cd969f51f917c9e" providerId="LiveId" clId="{61B92799-7A46-4B34-9A7A-19699DCCFA99}" dt="2022-01-16T10:00:03.713" v="1012"/>
          <ac:cxnSpMkLst>
            <pc:docMk/>
            <pc:sldMk cId="2827329358" sldId="264"/>
            <ac:cxnSpMk id="19" creationId="{4E25AAEF-E3F4-4FBE-83E1-8DEC77E2F0F8}"/>
          </ac:cxnSpMkLst>
        </pc:cxnChg>
        <pc:cxnChg chg="mod">
          <ac:chgData name="mohammad Hosseinabady" userId="6cd969f51f917c9e" providerId="LiveId" clId="{61B92799-7A46-4B34-9A7A-19699DCCFA99}" dt="2022-01-16T10:00:03.713" v="1012"/>
          <ac:cxnSpMkLst>
            <pc:docMk/>
            <pc:sldMk cId="2827329358" sldId="264"/>
            <ac:cxnSpMk id="20" creationId="{8B1AC7E7-18C7-413C-94DD-3E5042A23B9B}"/>
          </ac:cxnSpMkLst>
        </pc:cxnChg>
        <pc:cxnChg chg="mod">
          <ac:chgData name="mohammad Hosseinabady" userId="6cd969f51f917c9e" providerId="LiveId" clId="{61B92799-7A46-4B34-9A7A-19699DCCFA99}" dt="2022-01-16T10:00:03.713" v="1012"/>
          <ac:cxnSpMkLst>
            <pc:docMk/>
            <pc:sldMk cId="2827329358" sldId="264"/>
            <ac:cxnSpMk id="21" creationId="{D86CA6AB-7236-48F0-B7F2-72F48E376650}"/>
          </ac:cxnSpMkLst>
        </pc:cxnChg>
        <pc:cxnChg chg="mod">
          <ac:chgData name="mohammad Hosseinabady" userId="6cd969f51f917c9e" providerId="LiveId" clId="{61B92799-7A46-4B34-9A7A-19699DCCFA99}" dt="2022-01-16T10:00:03.713" v="1012"/>
          <ac:cxnSpMkLst>
            <pc:docMk/>
            <pc:sldMk cId="2827329358" sldId="264"/>
            <ac:cxnSpMk id="22" creationId="{DFA60C72-8911-4606-A908-9C0F9BE98EB5}"/>
          </ac:cxnSpMkLst>
        </pc:cxnChg>
        <pc:cxnChg chg="mod">
          <ac:chgData name="mohammad Hosseinabady" userId="6cd969f51f917c9e" providerId="LiveId" clId="{61B92799-7A46-4B34-9A7A-19699DCCFA99}" dt="2022-01-16T10:00:03.713" v="1012"/>
          <ac:cxnSpMkLst>
            <pc:docMk/>
            <pc:sldMk cId="2827329358" sldId="264"/>
            <ac:cxnSpMk id="23" creationId="{11C6A0A3-CD9D-4C29-9120-9D9DA1FBF572}"/>
          </ac:cxnSpMkLst>
        </pc:cxnChg>
        <pc:cxnChg chg="mod">
          <ac:chgData name="mohammad Hosseinabady" userId="6cd969f51f917c9e" providerId="LiveId" clId="{61B92799-7A46-4B34-9A7A-19699DCCFA99}" dt="2022-01-16T10:00:03.713" v="1012"/>
          <ac:cxnSpMkLst>
            <pc:docMk/>
            <pc:sldMk cId="2827329358" sldId="264"/>
            <ac:cxnSpMk id="24" creationId="{8023694F-1860-4C1A-8B6E-1412AB57A468}"/>
          </ac:cxnSpMkLst>
        </pc:cxnChg>
        <pc:cxnChg chg="mod">
          <ac:chgData name="mohammad Hosseinabady" userId="6cd969f51f917c9e" providerId="LiveId" clId="{61B92799-7A46-4B34-9A7A-19699DCCFA99}" dt="2022-01-16T10:00:03.713" v="1012"/>
          <ac:cxnSpMkLst>
            <pc:docMk/>
            <pc:sldMk cId="2827329358" sldId="264"/>
            <ac:cxnSpMk id="25" creationId="{6AD54BC7-8B8B-4593-AFDF-5672FA18C5B2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27" creationId="{D7C38378-0D92-4B61-BE6C-E20D3CE55A18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28" creationId="{9EEEEC0E-5150-43F9-B93E-10BC5CC2482F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29" creationId="{9CC070AE-5291-4F58-A29A-8B9BC96AC9FD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30" creationId="{01DBD904-FF20-4C74-9CE7-B5EA6281686B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31" creationId="{C715B86C-46CC-4472-BC70-1D3DD868BF5D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32" creationId="{8EB720A4-9C20-4FD8-A23C-E4E2D056F58F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33" creationId="{4B6FB77F-C3A5-4089-AD0B-708F6B382123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34" creationId="{5BF1F57F-60C4-4F94-AFCA-1CDA7FAB0B66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35" creationId="{3868D300-2CFE-45BD-8B25-CE575E3270A9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36" creationId="{83140FD3-69C7-461C-86CA-C1810CE5102A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38" creationId="{AEB4135F-CCDF-497E-8D1D-97F0BCDC1C61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39" creationId="{20531640-403F-4083-A91F-A9F4A27D79AB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40" creationId="{C411BFE5-9D1E-412F-BB07-B6335D071557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41" creationId="{CE8005D1-AF06-4005-84DE-63F3BA62AC0B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42" creationId="{864FF744-9FDC-4A5E-BB34-D9CE92EDA08B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43" creationId="{3FB22067-87A5-48F1-82BE-15B0F4ED3C08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44" creationId="{84EEB760-F055-4182-BC8D-D555BE46962D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45" creationId="{5DDC169F-BD60-4B13-A8B3-4E7E3C60A49A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46" creationId="{9A97768D-5D83-4C93-8D53-685938A289B1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47" creationId="{9F7F6EC3-C77B-4CF4-9131-C9E1AC38393E}"/>
          </ac:cxnSpMkLst>
        </pc:cxnChg>
        <pc:cxnChg chg="add del">
          <ac:chgData name="mohammad Hosseinabady" userId="6cd969f51f917c9e" providerId="LiveId" clId="{61B92799-7A46-4B34-9A7A-19699DCCFA99}" dt="2022-01-16T10:02:02.200" v="1046" actId="478"/>
          <ac:cxnSpMkLst>
            <pc:docMk/>
            <pc:sldMk cId="2827329358" sldId="264"/>
            <ac:cxnSpMk id="50" creationId="{FDDA8CEF-650A-4FB7-8F17-9A081AFD4F05}"/>
          </ac:cxnSpMkLst>
        </pc:cxnChg>
        <pc:cxnChg chg="add del">
          <ac:chgData name="mohammad Hosseinabady" userId="6cd969f51f917c9e" providerId="LiveId" clId="{61B92799-7A46-4B34-9A7A-19699DCCFA99}" dt="2022-01-16T10:02:37.162" v="1050" actId="478"/>
          <ac:cxnSpMkLst>
            <pc:docMk/>
            <pc:sldMk cId="2827329358" sldId="264"/>
            <ac:cxnSpMk id="52" creationId="{D981F71B-C4B2-4930-81DF-DA164130C66C}"/>
          </ac:cxnSpMkLst>
        </pc:cxnChg>
        <pc:cxnChg chg="add del">
          <ac:chgData name="mohammad Hosseinabady" userId="6cd969f51f917c9e" providerId="LiveId" clId="{61B92799-7A46-4B34-9A7A-19699DCCFA99}" dt="2022-01-16T10:02:36.266" v="1049" actId="478"/>
          <ac:cxnSpMkLst>
            <pc:docMk/>
            <pc:sldMk cId="2827329358" sldId="264"/>
            <ac:cxnSpMk id="54" creationId="{58CEE851-B069-4FFE-B525-F2BE612D2E80}"/>
          </ac:cxnSpMkLst>
        </pc:cxnChg>
        <pc:cxnChg chg="add del">
          <ac:chgData name="mohammad Hosseinabady" userId="6cd969f51f917c9e" providerId="LiveId" clId="{61B92799-7A46-4B34-9A7A-19699DCCFA99}" dt="2022-01-16T10:03:04.889" v="1055" actId="478"/>
          <ac:cxnSpMkLst>
            <pc:docMk/>
            <pc:sldMk cId="2827329358" sldId="264"/>
            <ac:cxnSpMk id="56" creationId="{C0709328-95D7-47AD-9F2C-142BB3A09F29}"/>
          </ac:cxnSpMkLst>
        </pc:cxnChg>
        <pc:cxnChg chg="add del">
          <ac:chgData name="mohammad Hosseinabady" userId="6cd969f51f917c9e" providerId="LiveId" clId="{61B92799-7A46-4B34-9A7A-19699DCCFA99}" dt="2022-01-16T10:03:04.104" v="1054" actId="478"/>
          <ac:cxnSpMkLst>
            <pc:docMk/>
            <pc:sldMk cId="2827329358" sldId="264"/>
            <ac:cxnSpMk id="58" creationId="{6937A806-0A1E-4295-A0EC-F0E98F2B940C}"/>
          </ac:cxnSpMkLst>
        </pc:cxnChg>
        <pc:cxnChg chg="mod">
          <ac:chgData name="mohammad Hosseinabady" userId="6cd969f51f917c9e" providerId="LiveId" clId="{61B92799-7A46-4B34-9A7A-19699DCCFA99}" dt="2022-01-16T10:04:13.503" v="1077"/>
          <ac:cxnSpMkLst>
            <pc:docMk/>
            <pc:sldMk cId="2827329358" sldId="264"/>
            <ac:cxnSpMk id="62" creationId="{E545A52E-C938-4BBA-BFC7-1F7D9F0B7FAE}"/>
          </ac:cxnSpMkLst>
        </pc:cxnChg>
        <pc:cxnChg chg="mod">
          <ac:chgData name="mohammad Hosseinabady" userId="6cd969f51f917c9e" providerId="LiveId" clId="{61B92799-7A46-4B34-9A7A-19699DCCFA99}" dt="2022-01-16T10:04:13.503" v="1077"/>
          <ac:cxnSpMkLst>
            <pc:docMk/>
            <pc:sldMk cId="2827329358" sldId="264"/>
            <ac:cxnSpMk id="63" creationId="{F0346742-7898-43FF-8AFA-64CD7D826C5E}"/>
          </ac:cxnSpMkLst>
        </pc:cxnChg>
        <pc:cxnChg chg="mod">
          <ac:chgData name="mohammad Hosseinabady" userId="6cd969f51f917c9e" providerId="LiveId" clId="{61B92799-7A46-4B34-9A7A-19699DCCFA99}" dt="2022-01-16T10:04:13.503" v="1077"/>
          <ac:cxnSpMkLst>
            <pc:docMk/>
            <pc:sldMk cId="2827329358" sldId="264"/>
            <ac:cxnSpMk id="64" creationId="{B120FB7C-B729-441D-90C9-1C5C84F16CF5}"/>
          </ac:cxnSpMkLst>
        </pc:cxnChg>
        <pc:cxnChg chg="mod">
          <ac:chgData name="mohammad Hosseinabady" userId="6cd969f51f917c9e" providerId="LiveId" clId="{61B92799-7A46-4B34-9A7A-19699DCCFA99}" dt="2022-01-16T10:04:13.503" v="1077"/>
          <ac:cxnSpMkLst>
            <pc:docMk/>
            <pc:sldMk cId="2827329358" sldId="264"/>
            <ac:cxnSpMk id="65" creationId="{6ACE6537-EB72-409F-B237-7830F9EF0CCC}"/>
          </ac:cxnSpMkLst>
        </pc:cxnChg>
        <pc:cxnChg chg="mod">
          <ac:chgData name="mohammad Hosseinabady" userId="6cd969f51f917c9e" providerId="LiveId" clId="{61B92799-7A46-4B34-9A7A-19699DCCFA99}" dt="2022-01-16T10:04:13.503" v="1077"/>
          <ac:cxnSpMkLst>
            <pc:docMk/>
            <pc:sldMk cId="2827329358" sldId="264"/>
            <ac:cxnSpMk id="66" creationId="{339B4CBD-D114-4CB1-8D07-25195568290E}"/>
          </ac:cxnSpMkLst>
        </pc:cxnChg>
        <pc:cxnChg chg="mod">
          <ac:chgData name="mohammad Hosseinabady" userId="6cd969f51f917c9e" providerId="LiveId" clId="{61B92799-7A46-4B34-9A7A-19699DCCFA99}" dt="2022-01-16T10:04:13.503" v="1077"/>
          <ac:cxnSpMkLst>
            <pc:docMk/>
            <pc:sldMk cId="2827329358" sldId="264"/>
            <ac:cxnSpMk id="67" creationId="{67DB033E-09B8-4675-9C9E-A4D16EFD60AC}"/>
          </ac:cxnSpMkLst>
        </pc:cxnChg>
        <pc:cxnChg chg="mod">
          <ac:chgData name="mohammad Hosseinabady" userId="6cd969f51f917c9e" providerId="LiveId" clId="{61B92799-7A46-4B34-9A7A-19699DCCFA99}" dt="2022-01-16T10:04:13.503" v="1077"/>
          <ac:cxnSpMkLst>
            <pc:docMk/>
            <pc:sldMk cId="2827329358" sldId="264"/>
            <ac:cxnSpMk id="68" creationId="{8954C534-F0DA-49C4-B995-3C61F9F2C697}"/>
          </ac:cxnSpMkLst>
        </pc:cxnChg>
        <pc:cxnChg chg="mod">
          <ac:chgData name="mohammad Hosseinabady" userId="6cd969f51f917c9e" providerId="LiveId" clId="{61B92799-7A46-4B34-9A7A-19699DCCFA99}" dt="2022-01-16T10:04:13.503" v="1077"/>
          <ac:cxnSpMkLst>
            <pc:docMk/>
            <pc:sldMk cId="2827329358" sldId="264"/>
            <ac:cxnSpMk id="69" creationId="{F44B130E-7D8A-4986-9173-2D6BA21DCB08}"/>
          </ac:cxnSpMkLst>
        </pc:cxnChg>
        <pc:cxnChg chg="mod">
          <ac:chgData name="mohammad Hosseinabady" userId="6cd969f51f917c9e" providerId="LiveId" clId="{61B92799-7A46-4B34-9A7A-19699DCCFA99}" dt="2022-01-16T10:04:13.503" v="1077"/>
          <ac:cxnSpMkLst>
            <pc:docMk/>
            <pc:sldMk cId="2827329358" sldId="264"/>
            <ac:cxnSpMk id="70" creationId="{F078CADA-CB87-4398-A89C-EA96683592FA}"/>
          </ac:cxnSpMkLst>
        </pc:cxnChg>
        <pc:cxnChg chg="mod">
          <ac:chgData name="mohammad Hosseinabady" userId="6cd969f51f917c9e" providerId="LiveId" clId="{61B92799-7A46-4B34-9A7A-19699DCCFA99}" dt="2022-01-16T10:04:13.503" v="1077"/>
          <ac:cxnSpMkLst>
            <pc:docMk/>
            <pc:sldMk cId="2827329358" sldId="264"/>
            <ac:cxnSpMk id="71" creationId="{80DBE0BC-D139-46BF-A02B-0D96B298EF34}"/>
          </ac:cxnSpMkLst>
        </pc:cxnChg>
        <pc:cxnChg chg="mod">
          <ac:chgData name="mohammad Hosseinabady" userId="6cd969f51f917c9e" providerId="LiveId" clId="{61B92799-7A46-4B34-9A7A-19699DCCFA99}" dt="2022-01-16T10:04:41.056" v="1084"/>
          <ac:cxnSpMkLst>
            <pc:docMk/>
            <pc:sldMk cId="2827329358" sldId="264"/>
            <ac:cxnSpMk id="73" creationId="{3A1DEFE3-CEA6-4204-9BF7-98C8BB8C9F2F}"/>
          </ac:cxnSpMkLst>
        </pc:cxnChg>
        <pc:cxnChg chg="mod">
          <ac:chgData name="mohammad Hosseinabady" userId="6cd969f51f917c9e" providerId="LiveId" clId="{61B92799-7A46-4B34-9A7A-19699DCCFA99}" dt="2022-01-16T10:04:41.056" v="1084"/>
          <ac:cxnSpMkLst>
            <pc:docMk/>
            <pc:sldMk cId="2827329358" sldId="264"/>
            <ac:cxnSpMk id="74" creationId="{597A23D9-8C62-4B82-8060-DEDD6371F81C}"/>
          </ac:cxnSpMkLst>
        </pc:cxnChg>
        <pc:cxnChg chg="mod">
          <ac:chgData name="mohammad Hosseinabady" userId="6cd969f51f917c9e" providerId="LiveId" clId="{61B92799-7A46-4B34-9A7A-19699DCCFA99}" dt="2022-01-16T10:04:41.056" v="1084"/>
          <ac:cxnSpMkLst>
            <pc:docMk/>
            <pc:sldMk cId="2827329358" sldId="264"/>
            <ac:cxnSpMk id="75" creationId="{C3CF372C-0F04-4BC3-9998-A8551FC18E9F}"/>
          </ac:cxnSpMkLst>
        </pc:cxnChg>
        <pc:cxnChg chg="mod">
          <ac:chgData name="mohammad Hosseinabady" userId="6cd969f51f917c9e" providerId="LiveId" clId="{61B92799-7A46-4B34-9A7A-19699DCCFA99}" dt="2022-01-16T10:04:41.056" v="1084"/>
          <ac:cxnSpMkLst>
            <pc:docMk/>
            <pc:sldMk cId="2827329358" sldId="264"/>
            <ac:cxnSpMk id="76" creationId="{B6418B33-B5CF-4888-A57E-4B1D4CA6DAA3}"/>
          </ac:cxnSpMkLst>
        </pc:cxnChg>
        <pc:cxnChg chg="mod">
          <ac:chgData name="mohammad Hosseinabady" userId="6cd969f51f917c9e" providerId="LiveId" clId="{61B92799-7A46-4B34-9A7A-19699DCCFA99}" dt="2022-01-16T10:04:41.056" v="1084"/>
          <ac:cxnSpMkLst>
            <pc:docMk/>
            <pc:sldMk cId="2827329358" sldId="264"/>
            <ac:cxnSpMk id="77" creationId="{6FBA643C-86BB-490D-95A2-6B0FE0FE8549}"/>
          </ac:cxnSpMkLst>
        </pc:cxnChg>
        <pc:cxnChg chg="mod">
          <ac:chgData name="mohammad Hosseinabady" userId="6cd969f51f917c9e" providerId="LiveId" clId="{61B92799-7A46-4B34-9A7A-19699DCCFA99}" dt="2022-01-16T10:04:41.056" v="1084"/>
          <ac:cxnSpMkLst>
            <pc:docMk/>
            <pc:sldMk cId="2827329358" sldId="264"/>
            <ac:cxnSpMk id="78" creationId="{740CE5FC-F391-4690-9492-316F209532AC}"/>
          </ac:cxnSpMkLst>
        </pc:cxnChg>
        <pc:cxnChg chg="mod">
          <ac:chgData name="mohammad Hosseinabady" userId="6cd969f51f917c9e" providerId="LiveId" clId="{61B92799-7A46-4B34-9A7A-19699DCCFA99}" dt="2022-01-16T10:04:41.056" v="1084"/>
          <ac:cxnSpMkLst>
            <pc:docMk/>
            <pc:sldMk cId="2827329358" sldId="264"/>
            <ac:cxnSpMk id="79" creationId="{5DFA88B4-073C-40A2-B171-E99E4A43DADA}"/>
          </ac:cxnSpMkLst>
        </pc:cxnChg>
        <pc:cxnChg chg="mod">
          <ac:chgData name="mohammad Hosseinabady" userId="6cd969f51f917c9e" providerId="LiveId" clId="{61B92799-7A46-4B34-9A7A-19699DCCFA99}" dt="2022-01-16T10:04:41.056" v="1084"/>
          <ac:cxnSpMkLst>
            <pc:docMk/>
            <pc:sldMk cId="2827329358" sldId="264"/>
            <ac:cxnSpMk id="80" creationId="{AC0BCAED-A991-405B-8966-3B639E70AEA1}"/>
          </ac:cxnSpMkLst>
        </pc:cxnChg>
        <pc:cxnChg chg="mod">
          <ac:chgData name="mohammad Hosseinabady" userId="6cd969f51f917c9e" providerId="LiveId" clId="{61B92799-7A46-4B34-9A7A-19699DCCFA99}" dt="2022-01-16T10:04:41.056" v="1084"/>
          <ac:cxnSpMkLst>
            <pc:docMk/>
            <pc:sldMk cId="2827329358" sldId="264"/>
            <ac:cxnSpMk id="81" creationId="{960CCCB6-9DE5-4A1E-9961-9467C0754C25}"/>
          </ac:cxnSpMkLst>
        </pc:cxnChg>
        <pc:cxnChg chg="mod">
          <ac:chgData name="mohammad Hosseinabady" userId="6cd969f51f917c9e" providerId="LiveId" clId="{61B92799-7A46-4B34-9A7A-19699DCCFA99}" dt="2022-01-16T10:04:41.056" v="1084"/>
          <ac:cxnSpMkLst>
            <pc:docMk/>
            <pc:sldMk cId="2827329358" sldId="264"/>
            <ac:cxnSpMk id="82" creationId="{94F3EFA3-CF92-4835-AC0D-B902B697C17F}"/>
          </ac:cxnSpMkLst>
        </pc:cxnChg>
        <pc:cxnChg chg="mod">
          <ac:chgData name="mohammad Hosseinabady" userId="6cd969f51f917c9e" providerId="LiveId" clId="{61B92799-7A46-4B34-9A7A-19699DCCFA99}" dt="2022-01-16T10:04:51.918" v="1088"/>
          <ac:cxnSpMkLst>
            <pc:docMk/>
            <pc:sldMk cId="2827329358" sldId="264"/>
            <ac:cxnSpMk id="84" creationId="{69C98490-5C59-452B-9FB6-3EC09E6F03BA}"/>
          </ac:cxnSpMkLst>
        </pc:cxnChg>
        <pc:cxnChg chg="mod">
          <ac:chgData name="mohammad Hosseinabady" userId="6cd969f51f917c9e" providerId="LiveId" clId="{61B92799-7A46-4B34-9A7A-19699DCCFA99}" dt="2022-01-16T10:04:51.918" v="1088"/>
          <ac:cxnSpMkLst>
            <pc:docMk/>
            <pc:sldMk cId="2827329358" sldId="264"/>
            <ac:cxnSpMk id="85" creationId="{411C057F-6C95-4EE1-B2C7-5BB91F8E8114}"/>
          </ac:cxnSpMkLst>
        </pc:cxnChg>
        <pc:cxnChg chg="mod">
          <ac:chgData name="mohammad Hosseinabady" userId="6cd969f51f917c9e" providerId="LiveId" clId="{61B92799-7A46-4B34-9A7A-19699DCCFA99}" dt="2022-01-16T10:04:51.918" v="1088"/>
          <ac:cxnSpMkLst>
            <pc:docMk/>
            <pc:sldMk cId="2827329358" sldId="264"/>
            <ac:cxnSpMk id="86" creationId="{2A60D491-0D7A-4401-9F81-762A70365278}"/>
          </ac:cxnSpMkLst>
        </pc:cxnChg>
        <pc:cxnChg chg="mod">
          <ac:chgData name="mohammad Hosseinabady" userId="6cd969f51f917c9e" providerId="LiveId" clId="{61B92799-7A46-4B34-9A7A-19699DCCFA99}" dt="2022-01-16T10:04:51.918" v="1088"/>
          <ac:cxnSpMkLst>
            <pc:docMk/>
            <pc:sldMk cId="2827329358" sldId="264"/>
            <ac:cxnSpMk id="87" creationId="{DDE174BC-AF53-461C-8F1D-2ECF97358756}"/>
          </ac:cxnSpMkLst>
        </pc:cxnChg>
        <pc:cxnChg chg="mod">
          <ac:chgData name="mohammad Hosseinabady" userId="6cd969f51f917c9e" providerId="LiveId" clId="{61B92799-7A46-4B34-9A7A-19699DCCFA99}" dt="2022-01-16T10:04:51.918" v="1088"/>
          <ac:cxnSpMkLst>
            <pc:docMk/>
            <pc:sldMk cId="2827329358" sldId="264"/>
            <ac:cxnSpMk id="88" creationId="{31BAC0EB-3914-4C6C-B82A-886EFDAC7EB4}"/>
          </ac:cxnSpMkLst>
        </pc:cxnChg>
        <pc:cxnChg chg="mod">
          <ac:chgData name="mohammad Hosseinabady" userId="6cd969f51f917c9e" providerId="LiveId" clId="{61B92799-7A46-4B34-9A7A-19699DCCFA99}" dt="2022-01-16T10:04:51.918" v="1088"/>
          <ac:cxnSpMkLst>
            <pc:docMk/>
            <pc:sldMk cId="2827329358" sldId="264"/>
            <ac:cxnSpMk id="89" creationId="{11F6B8F4-9F52-4562-8A1F-82B9E6095075}"/>
          </ac:cxnSpMkLst>
        </pc:cxnChg>
        <pc:cxnChg chg="mod">
          <ac:chgData name="mohammad Hosseinabady" userId="6cd969f51f917c9e" providerId="LiveId" clId="{61B92799-7A46-4B34-9A7A-19699DCCFA99}" dt="2022-01-16T10:04:51.918" v="1088"/>
          <ac:cxnSpMkLst>
            <pc:docMk/>
            <pc:sldMk cId="2827329358" sldId="264"/>
            <ac:cxnSpMk id="90" creationId="{BB189EDA-8F38-4398-9595-CC733B367217}"/>
          </ac:cxnSpMkLst>
        </pc:cxnChg>
        <pc:cxnChg chg="mod">
          <ac:chgData name="mohammad Hosseinabady" userId="6cd969f51f917c9e" providerId="LiveId" clId="{61B92799-7A46-4B34-9A7A-19699DCCFA99}" dt="2022-01-16T10:04:51.918" v="1088"/>
          <ac:cxnSpMkLst>
            <pc:docMk/>
            <pc:sldMk cId="2827329358" sldId="264"/>
            <ac:cxnSpMk id="91" creationId="{B5153363-AFE4-484C-94F6-1B26B7EE21BB}"/>
          </ac:cxnSpMkLst>
        </pc:cxnChg>
        <pc:cxnChg chg="mod">
          <ac:chgData name="mohammad Hosseinabady" userId="6cd969f51f917c9e" providerId="LiveId" clId="{61B92799-7A46-4B34-9A7A-19699DCCFA99}" dt="2022-01-16T10:04:51.918" v="1088"/>
          <ac:cxnSpMkLst>
            <pc:docMk/>
            <pc:sldMk cId="2827329358" sldId="264"/>
            <ac:cxnSpMk id="92" creationId="{7D14CAC1-CC8A-4FD7-B902-BA0EF3D739B7}"/>
          </ac:cxnSpMkLst>
        </pc:cxnChg>
        <pc:cxnChg chg="mod">
          <ac:chgData name="mohammad Hosseinabady" userId="6cd969f51f917c9e" providerId="LiveId" clId="{61B92799-7A46-4B34-9A7A-19699DCCFA99}" dt="2022-01-16T10:04:51.918" v="1088"/>
          <ac:cxnSpMkLst>
            <pc:docMk/>
            <pc:sldMk cId="2827329358" sldId="264"/>
            <ac:cxnSpMk id="93" creationId="{DF7C3204-49CF-477E-9A67-4CA60DD2F350}"/>
          </ac:cxnSpMkLst>
        </pc:cxnChg>
        <pc:cxnChg chg="add mod">
          <ac:chgData name="mohammad Hosseinabady" userId="6cd969f51f917c9e" providerId="LiveId" clId="{61B92799-7A46-4B34-9A7A-19699DCCFA99}" dt="2022-01-16T10:17:02.013" v="1267" actId="164"/>
          <ac:cxnSpMkLst>
            <pc:docMk/>
            <pc:sldMk cId="2827329358" sldId="264"/>
            <ac:cxnSpMk id="95" creationId="{24DDB76C-BDFE-432D-BBF6-4743E94C9B6E}"/>
          </ac:cxnSpMkLst>
        </pc:cxnChg>
        <pc:cxnChg chg="add mod">
          <ac:chgData name="mohammad Hosseinabady" userId="6cd969f51f917c9e" providerId="LiveId" clId="{61B92799-7A46-4B34-9A7A-19699DCCFA99}" dt="2022-01-16T10:17:02.013" v="1267" actId="164"/>
          <ac:cxnSpMkLst>
            <pc:docMk/>
            <pc:sldMk cId="2827329358" sldId="264"/>
            <ac:cxnSpMk id="96" creationId="{E7E65CEB-0FBC-430C-BA84-CC577D7D94BF}"/>
          </ac:cxnSpMkLst>
        </pc:cxnChg>
        <pc:cxnChg chg="add mod">
          <ac:chgData name="mohammad Hosseinabady" userId="6cd969f51f917c9e" providerId="LiveId" clId="{61B92799-7A46-4B34-9A7A-19699DCCFA99}" dt="2022-01-16T10:17:02.013" v="1267" actId="164"/>
          <ac:cxnSpMkLst>
            <pc:docMk/>
            <pc:sldMk cId="2827329358" sldId="264"/>
            <ac:cxnSpMk id="98" creationId="{D49DDBC6-85A1-4D3A-A042-8F5F27E07C7C}"/>
          </ac:cxnSpMkLst>
        </pc:cxnChg>
        <pc:cxnChg chg="add mod">
          <ac:chgData name="mohammad Hosseinabady" userId="6cd969f51f917c9e" providerId="LiveId" clId="{61B92799-7A46-4B34-9A7A-19699DCCFA99}" dt="2022-01-16T10:17:02.013" v="1267" actId="164"/>
          <ac:cxnSpMkLst>
            <pc:docMk/>
            <pc:sldMk cId="2827329358" sldId="264"/>
            <ac:cxnSpMk id="99" creationId="{232D406C-B460-47F6-94A3-ABE32411866D}"/>
          </ac:cxnSpMkLst>
        </pc:cxnChg>
        <pc:cxnChg chg="add mod">
          <ac:chgData name="mohammad Hosseinabady" userId="6cd969f51f917c9e" providerId="LiveId" clId="{61B92799-7A46-4B34-9A7A-19699DCCFA99}" dt="2022-01-16T10:17:02.013" v="1267" actId="164"/>
          <ac:cxnSpMkLst>
            <pc:docMk/>
            <pc:sldMk cId="2827329358" sldId="264"/>
            <ac:cxnSpMk id="101" creationId="{F2F46EB0-417A-4BAC-BFA6-06B1A5D51F4E}"/>
          </ac:cxnSpMkLst>
        </pc:cxnChg>
        <pc:cxnChg chg="add mod">
          <ac:chgData name="mohammad Hosseinabady" userId="6cd969f51f917c9e" providerId="LiveId" clId="{61B92799-7A46-4B34-9A7A-19699DCCFA99}" dt="2022-01-16T10:17:02.013" v="1267" actId="164"/>
          <ac:cxnSpMkLst>
            <pc:docMk/>
            <pc:sldMk cId="2827329358" sldId="264"/>
            <ac:cxnSpMk id="102" creationId="{6F02C695-EC97-4F27-905C-38BA8CFEE22F}"/>
          </ac:cxnSpMkLst>
        </pc:cxnChg>
        <pc:cxnChg chg="add mod">
          <ac:chgData name="mohammad Hosseinabady" userId="6cd969f51f917c9e" providerId="LiveId" clId="{61B92799-7A46-4B34-9A7A-19699DCCFA99}" dt="2022-01-16T10:17:02.013" v="1267" actId="164"/>
          <ac:cxnSpMkLst>
            <pc:docMk/>
            <pc:sldMk cId="2827329358" sldId="264"/>
            <ac:cxnSpMk id="103" creationId="{4A5C1690-435C-4A47-BD72-D09570BB13AF}"/>
          </ac:cxnSpMkLst>
        </pc:cxnChg>
        <pc:cxnChg chg="add del mod">
          <ac:chgData name="mohammad Hosseinabady" userId="6cd969f51f917c9e" providerId="LiveId" clId="{61B92799-7A46-4B34-9A7A-19699DCCFA99}" dt="2022-01-16T10:08:41.656" v="1110" actId="478"/>
          <ac:cxnSpMkLst>
            <pc:docMk/>
            <pc:sldMk cId="2827329358" sldId="264"/>
            <ac:cxnSpMk id="105" creationId="{60F48027-140F-45C3-A695-5B4FC7FD80AF}"/>
          </ac:cxnSpMkLst>
        </pc:cxnChg>
        <pc:cxnChg chg="add mod">
          <ac:chgData name="mohammad Hosseinabady" userId="6cd969f51f917c9e" providerId="LiveId" clId="{61B92799-7A46-4B34-9A7A-19699DCCFA99}" dt="2022-01-16T10:17:02.013" v="1267" actId="164"/>
          <ac:cxnSpMkLst>
            <pc:docMk/>
            <pc:sldMk cId="2827329358" sldId="264"/>
            <ac:cxnSpMk id="106" creationId="{2D921F1B-710F-423C-A3C5-0BA3273708B1}"/>
          </ac:cxnSpMkLst>
        </pc:cxnChg>
        <pc:cxnChg chg="add mod">
          <ac:chgData name="mohammad Hosseinabady" userId="6cd969f51f917c9e" providerId="LiveId" clId="{61B92799-7A46-4B34-9A7A-19699DCCFA99}" dt="2022-01-16T10:17:02.013" v="1267" actId="164"/>
          <ac:cxnSpMkLst>
            <pc:docMk/>
            <pc:sldMk cId="2827329358" sldId="264"/>
            <ac:cxnSpMk id="116" creationId="{3EC78E97-EC10-47D3-B6B7-5E2FFAF24EBF}"/>
          </ac:cxnSpMkLst>
        </pc:cxnChg>
        <pc:cxnChg chg="add mod">
          <ac:chgData name="mohammad Hosseinabady" userId="6cd969f51f917c9e" providerId="LiveId" clId="{61B92799-7A46-4B34-9A7A-19699DCCFA99}" dt="2022-01-16T10:17:02.013" v="1267" actId="164"/>
          <ac:cxnSpMkLst>
            <pc:docMk/>
            <pc:sldMk cId="2827329358" sldId="264"/>
            <ac:cxnSpMk id="119" creationId="{1CE9E695-9120-4C2E-AC7B-815F3E5F3036}"/>
          </ac:cxnSpMkLst>
        </pc:cxnChg>
      </pc:sldChg>
      <pc:sldChg chg="addSp delSp modSp add mod delAnim modAnim">
        <pc:chgData name="mohammad Hosseinabady" userId="6cd969f51f917c9e" providerId="LiveId" clId="{61B92799-7A46-4B34-9A7A-19699DCCFA99}" dt="2022-01-16T12:29:53.947" v="2004" actId="14100"/>
        <pc:sldMkLst>
          <pc:docMk/>
          <pc:sldMk cId="937877043" sldId="265"/>
        </pc:sldMkLst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08" creationId="{28F3ABC2-58B3-4B8D-8CC5-2B7860E76245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09" creationId="{455DC77D-3EF4-4414-9EC6-1DADB9A13126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10" creationId="{099BA9F2-CBEF-44B7-9D4E-8B17451FE926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11" creationId="{67069420-3705-465F-8F03-75CAFDC61841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12" creationId="{6B5E6B43-8092-4FD2-907D-B60E99A799DD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13" creationId="{DBF481ED-E9AC-407B-82D2-3102E057FA2F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14" creationId="{8BDED40E-BDA8-4B74-890D-7B66B0381E2F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25" creationId="{C1D3DF26-6D4B-49D1-8AEF-4BDA1C9C11AB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26" creationId="{608E5C9C-1E57-4252-AB90-5499BEB231F9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27" creationId="{AD02A156-A357-4D8D-AC80-41042A0A1E1D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29" creationId="{07047AAA-E4A2-44DF-AEF3-3A8BC34FF7F7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30" creationId="{FC3F459F-1E2B-4EB5-8640-658BC277176B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31" creationId="{900624DE-3C60-4A04-B732-5DEE34009AB5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34" creationId="{4E902C40-6D22-4381-87B8-2E2D6134404A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35" creationId="{26751685-E35F-4F34-A4ED-BA73A7F10B17}"/>
          </ac:spMkLst>
        </pc:spChg>
        <pc:spChg chg="mod">
          <ac:chgData name="mohammad Hosseinabady" userId="6cd969f51f917c9e" providerId="LiveId" clId="{61B92799-7A46-4B34-9A7A-19699DCCFA99}" dt="2022-01-16T10:17:38.129" v="1295" actId="1076"/>
          <ac:spMkLst>
            <pc:docMk/>
            <pc:sldMk cId="937877043" sldId="265"/>
            <ac:spMk id="168" creationId="{64906D86-CBA9-4FB8-825E-92A071F1966E}"/>
          </ac:spMkLst>
        </pc:spChg>
        <pc:spChg chg="mod">
          <ac:chgData name="mohammad Hosseinabady" userId="6cd969f51f917c9e" providerId="LiveId" clId="{61B92799-7A46-4B34-9A7A-19699DCCFA99}" dt="2022-01-16T10:17:41.391" v="1296" actId="1076"/>
          <ac:spMkLst>
            <pc:docMk/>
            <pc:sldMk cId="937877043" sldId="265"/>
            <ac:spMk id="169" creationId="{51815F2D-624C-4A83-B584-350C570474D5}"/>
          </ac:spMkLst>
        </pc:spChg>
        <pc:spChg chg="mod">
          <ac:chgData name="mohammad Hosseinabady" userId="6cd969f51f917c9e" providerId="LiveId" clId="{61B92799-7A46-4B34-9A7A-19699DCCFA99}" dt="2022-01-16T10:17:35.992" v="1294" actId="1076"/>
          <ac:spMkLst>
            <pc:docMk/>
            <pc:sldMk cId="937877043" sldId="265"/>
            <ac:spMk id="170" creationId="{E145BF3C-4115-41B2-BCA4-AA5AB1F52CD0}"/>
          </ac:spMkLst>
        </pc:spChg>
        <pc:spChg chg="mod">
          <ac:chgData name="mohammad Hosseinabady" userId="6cd969f51f917c9e" providerId="LiveId" clId="{61B92799-7A46-4B34-9A7A-19699DCCFA99}" dt="2022-01-16T10:17:28.532" v="1291" actId="14100"/>
          <ac:spMkLst>
            <pc:docMk/>
            <pc:sldMk cId="937877043" sldId="265"/>
            <ac:spMk id="171" creationId="{2E2B8E2A-7BA3-4157-B469-54A1678DB053}"/>
          </ac:spMkLst>
        </pc:spChg>
        <pc:spChg chg="mod">
          <ac:chgData name="mohammad Hosseinabady" userId="6cd969f51f917c9e" providerId="LiveId" clId="{61B92799-7A46-4B34-9A7A-19699DCCFA99}" dt="2022-01-16T10:17:20.820" v="1289" actId="403"/>
          <ac:spMkLst>
            <pc:docMk/>
            <pc:sldMk cId="937877043" sldId="265"/>
            <ac:spMk id="172" creationId="{481BA16B-2EEE-4FF6-8FF5-70BBEF68A654}"/>
          </ac:spMkLst>
        </pc:spChg>
        <pc:spChg chg="mod">
          <ac:chgData name="mohammad Hosseinabady" userId="6cd969f51f917c9e" providerId="LiveId" clId="{61B92799-7A46-4B34-9A7A-19699DCCFA99}" dt="2022-01-16T10:17:32.792" v="1293" actId="1076"/>
          <ac:spMkLst>
            <pc:docMk/>
            <pc:sldMk cId="937877043" sldId="265"/>
            <ac:spMk id="173" creationId="{47D360ED-47FA-4A52-8E42-51A18B9142D8}"/>
          </ac:spMkLst>
        </pc:spChg>
        <pc:spChg chg="mod">
          <ac:chgData name="mohammad Hosseinabady" userId="6cd969f51f917c9e" providerId="LiveId" clId="{61B92799-7A46-4B34-9A7A-19699DCCFA99}" dt="2022-01-16T10:17:20.820" v="1289" actId="403"/>
          <ac:spMkLst>
            <pc:docMk/>
            <pc:sldMk cId="937877043" sldId="265"/>
            <ac:spMk id="174" creationId="{87476D72-FC12-4AFE-8B8D-961E5D337838}"/>
          </ac:spMkLst>
        </pc:spChg>
        <pc:spChg chg="mod">
          <ac:chgData name="mohammad Hosseinabady" userId="6cd969f51f917c9e" providerId="LiveId" clId="{61B92799-7A46-4B34-9A7A-19699DCCFA99}" dt="2022-01-16T10:17:48.918" v="1298" actId="1076"/>
          <ac:spMkLst>
            <pc:docMk/>
            <pc:sldMk cId="937877043" sldId="265"/>
            <ac:spMk id="177" creationId="{BB0E689C-6E0C-4865-8992-A64EB1DFC374}"/>
          </ac:spMkLst>
        </pc:spChg>
        <pc:spChg chg="mod">
          <ac:chgData name="mohammad Hosseinabady" userId="6cd969f51f917c9e" providerId="LiveId" clId="{61B92799-7A46-4B34-9A7A-19699DCCFA99}" dt="2022-01-16T10:17:51.767" v="1299" actId="1076"/>
          <ac:spMkLst>
            <pc:docMk/>
            <pc:sldMk cId="937877043" sldId="265"/>
            <ac:spMk id="178" creationId="{FFBDBA8C-A913-4D35-93B2-0FCD18DADCEE}"/>
          </ac:spMkLst>
        </pc:spChg>
        <pc:spChg chg="mod">
          <ac:chgData name="mohammad Hosseinabady" userId="6cd969f51f917c9e" providerId="LiveId" clId="{61B92799-7A46-4B34-9A7A-19699DCCFA99}" dt="2022-01-16T10:17:46.679" v="1297" actId="1076"/>
          <ac:spMkLst>
            <pc:docMk/>
            <pc:sldMk cId="937877043" sldId="265"/>
            <ac:spMk id="179" creationId="{89FD1A9B-F937-4DBE-A1A4-3A74A5144869}"/>
          </ac:spMkLst>
        </pc:spChg>
        <pc:spChg chg="mod">
          <ac:chgData name="mohammad Hosseinabady" userId="6cd969f51f917c9e" providerId="LiveId" clId="{61B92799-7A46-4B34-9A7A-19699DCCFA99}" dt="2022-01-16T10:17:20.820" v="1289" actId="403"/>
          <ac:spMkLst>
            <pc:docMk/>
            <pc:sldMk cId="937877043" sldId="265"/>
            <ac:spMk id="180" creationId="{5EDA4E56-C128-4366-B26B-A0B4CAFDFB69}"/>
          </ac:spMkLst>
        </pc:spChg>
        <pc:spChg chg="mod">
          <ac:chgData name="mohammad Hosseinabady" userId="6cd969f51f917c9e" providerId="LiveId" clId="{61B92799-7A46-4B34-9A7A-19699DCCFA99}" dt="2022-01-16T10:17:20.820" v="1289" actId="403"/>
          <ac:spMkLst>
            <pc:docMk/>
            <pc:sldMk cId="937877043" sldId="265"/>
            <ac:spMk id="181" creationId="{783053D9-8E08-4DD2-8409-8E62100778E7}"/>
          </ac:spMkLst>
        </pc:spChg>
        <pc:spChg chg="mod">
          <ac:chgData name="mohammad Hosseinabady" userId="6cd969f51f917c9e" providerId="LiveId" clId="{61B92799-7A46-4B34-9A7A-19699DCCFA99}" dt="2022-01-16T10:17:30.881" v="1292" actId="1076"/>
          <ac:spMkLst>
            <pc:docMk/>
            <pc:sldMk cId="937877043" sldId="265"/>
            <ac:spMk id="182" creationId="{B6A7CF93-44E0-46F5-B7A0-0D8FC7ADB067}"/>
          </ac:spMkLst>
        </pc:spChg>
        <pc:spChg chg="mod">
          <ac:chgData name="mohammad Hosseinabady" userId="6cd969f51f917c9e" providerId="LiveId" clId="{61B92799-7A46-4B34-9A7A-19699DCCFA99}" dt="2022-01-16T10:28:12.239" v="1466" actId="20577"/>
          <ac:spMkLst>
            <pc:docMk/>
            <pc:sldMk cId="937877043" sldId="265"/>
            <ac:spMk id="183" creationId="{E87F60D0-DA07-4867-BB41-EF0FF00E8E33}"/>
          </ac:spMkLst>
        </pc:spChg>
        <pc:spChg chg="mod">
          <ac:chgData name="mohammad Hosseinabady" userId="6cd969f51f917c9e" providerId="LiveId" clId="{61B92799-7A46-4B34-9A7A-19699DCCFA99}" dt="2022-01-16T10:17:20.820" v="1289" actId="403"/>
          <ac:spMkLst>
            <pc:docMk/>
            <pc:sldMk cId="937877043" sldId="265"/>
            <ac:spMk id="184" creationId="{A4324356-B887-4839-BA03-64F3207563F9}"/>
          </ac:spMkLst>
        </pc:spChg>
        <pc:grpChg chg="mod">
          <ac:chgData name="mohammad Hosseinabady" userId="6cd969f51f917c9e" providerId="LiveId" clId="{61B92799-7A46-4B34-9A7A-19699DCCFA99}" dt="2022-01-16T10:16:52.993" v="1266" actId="1076"/>
          <ac:grpSpMkLst>
            <pc:docMk/>
            <pc:sldMk cId="937877043" sldId="265"/>
            <ac:grpSpMk id="4" creationId="{F410AD48-0B23-4A06-BABC-29B14DB2C1A0}"/>
          </ac:grpSpMkLst>
        </pc:grpChg>
        <pc:grpChg chg="del">
          <ac:chgData name="mohammad Hosseinabady" userId="6cd969f51f917c9e" providerId="LiveId" clId="{61B92799-7A46-4B34-9A7A-19699DCCFA99}" dt="2022-01-16T10:15:13.066" v="1233" actId="478"/>
          <ac:grpSpMkLst>
            <pc:docMk/>
            <pc:sldMk cId="937877043" sldId="265"/>
            <ac:grpSpMk id="61" creationId="{E893D023-931E-43E7-8C83-DC39FB737D4C}"/>
          </ac:grpSpMkLst>
        </pc:grpChg>
        <pc:grpChg chg="del">
          <ac:chgData name="mohammad Hosseinabady" userId="6cd969f51f917c9e" providerId="LiveId" clId="{61B92799-7A46-4B34-9A7A-19699DCCFA99}" dt="2022-01-16T10:15:13.968" v="1234" actId="478"/>
          <ac:grpSpMkLst>
            <pc:docMk/>
            <pc:sldMk cId="937877043" sldId="265"/>
            <ac:grpSpMk id="72" creationId="{367D8245-3A07-49B9-8F3E-D3BD586AD8F5}"/>
          </ac:grpSpMkLst>
        </pc:grpChg>
        <pc:grpChg chg="del mod">
          <ac:chgData name="mohammad Hosseinabady" userId="6cd969f51f917c9e" providerId="LiveId" clId="{61B92799-7A46-4B34-9A7A-19699DCCFA99}" dt="2022-01-16T10:14:40.136" v="1224" actId="478"/>
          <ac:grpSpMkLst>
            <pc:docMk/>
            <pc:sldMk cId="937877043" sldId="265"/>
            <ac:grpSpMk id="83" creationId="{C663F229-747A-411E-AF81-137DCA55E0D0}"/>
          </ac:grpSpMkLst>
        </pc:grpChg>
        <pc:grpChg chg="add mod">
          <ac:chgData name="mohammad Hosseinabady" userId="6cd969f51f917c9e" providerId="LiveId" clId="{61B92799-7A46-4B34-9A7A-19699DCCFA99}" dt="2022-01-16T10:16:52.993" v="1266" actId="1076"/>
          <ac:grpSpMkLst>
            <pc:docMk/>
            <pc:sldMk cId="937877043" sldId="265"/>
            <ac:grpSpMk id="94" creationId="{AE896A15-6DB2-400C-A8FD-ABE7C579A434}"/>
          </ac:grpSpMkLst>
        </pc:grpChg>
        <pc:grpChg chg="add mod">
          <ac:chgData name="mohammad Hosseinabady" userId="6cd969f51f917c9e" providerId="LiveId" clId="{61B92799-7A46-4B34-9A7A-19699DCCFA99}" dt="2022-01-16T10:16:52.993" v="1266" actId="1076"/>
          <ac:grpSpMkLst>
            <pc:docMk/>
            <pc:sldMk cId="937877043" sldId="265"/>
            <ac:grpSpMk id="123" creationId="{6E43C5ED-FABD-49E9-9E74-02D42476C24F}"/>
          </ac:grpSpMkLst>
        </pc:grpChg>
        <pc:grpChg chg="add mod">
          <ac:chgData name="mohammad Hosseinabady" userId="6cd969f51f917c9e" providerId="LiveId" clId="{61B92799-7A46-4B34-9A7A-19699DCCFA99}" dt="2022-01-16T10:16:52.993" v="1266" actId="1076"/>
          <ac:grpSpMkLst>
            <pc:docMk/>
            <pc:sldMk cId="937877043" sldId="265"/>
            <ac:grpSpMk id="142" creationId="{458C7E18-804C-4267-9371-CAC43C2FA795}"/>
          </ac:grpSpMkLst>
        </pc:grpChg>
        <pc:grpChg chg="add mod">
          <ac:chgData name="mohammad Hosseinabady" userId="6cd969f51f917c9e" providerId="LiveId" clId="{61B92799-7A46-4B34-9A7A-19699DCCFA99}" dt="2022-01-16T10:17:20.820" v="1289" actId="403"/>
          <ac:grpSpMkLst>
            <pc:docMk/>
            <pc:sldMk cId="937877043" sldId="265"/>
            <ac:grpSpMk id="155" creationId="{E25A7CD9-7769-4509-BD7E-E77A9447B37A}"/>
          </ac:grpSpMkLst>
        </pc:grpChg>
        <pc:grpChg chg="mod">
          <ac:chgData name="mohammad Hosseinabady" userId="6cd969f51f917c9e" providerId="LiveId" clId="{61B92799-7A46-4B34-9A7A-19699DCCFA99}" dt="2022-01-16T10:17:20.820" v="1289" actId="403"/>
          <ac:grpSpMkLst>
            <pc:docMk/>
            <pc:sldMk cId="937877043" sldId="265"/>
            <ac:grpSpMk id="156" creationId="{8380717A-31B3-4B19-B44A-36E39C9FF826}"/>
          </ac:grpSpMkLst>
        </pc:grpChg>
        <pc:grpChg chg="mod">
          <ac:chgData name="mohammad Hosseinabady" userId="6cd969f51f917c9e" providerId="LiveId" clId="{61B92799-7A46-4B34-9A7A-19699DCCFA99}" dt="2022-01-16T10:17:20.820" v="1289" actId="403"/>
          <ac:grpSpMkLst>
            <pc:docMk/>
            <pc:sldMk cId="937877043" sldId="265"/>
            <ac:grpSpMk id="157" creationId="{FFA0B0C5-FE1C-46E0-B31D-6D65B5EAFD5E}"/>
          </ac:grpSpMkLst>
        </pc:grpChg>
        <pc:grpChg chg="mod">
          <ac:chgData name="mohammad Hosseinabady" userId="6cd969f51f917c9e" providerId="LiveId" clId="{61B92799-7A46-4B34-9A7A-19699DCCFA99}" dt="2022-01-16T10:17:20.820" v="1289" actId="403"/>
          <ac:grpSpMkLst>
            <pc:docMk/>
            <pc:sldMk cId="937877043" sldId="265"/>
            <ac:grpSpMk id="158" creationId="{12EFE0FB-2EAE-4241-99A6-9096CC434205}"/>
          </ac:grpSpMkLst>
        </pc:grpChg>
        <pc:grpChg chg="mod">
          <ac:chgData name="mohammad Hosseinabady" userId="6cd969f51f917c9e" providerId="LiveId" clId="{61B92799-7A46-4B34-9A7A-19699DCCFA99}" dt="2022-01-16T10:17:20.820" v="1289" actId="403"/>
          <ac:grpSpMkLst>
            <pc:docMk/>
            <pc:sldMk cId="937877043" sldId="265"/>
            <ac:grpSpMk id="159" creationId="{624310A3-858C-4ADD-BE20-60090139F023}"/>
          </ac:grpSpMkLst>
        </pc:grpChg>
        <pc:cxnChg chg="add mod">
          <ac:chgData name="mohammad Hosseinabady" userId="6cd969f51f917c9e" providerId="LiveId" clId="{61B92799-7A46-4B34-9A7A-19699DCCFA99}" dt="2022-01-16T10:16:52.993" v="1266" actId="1076"/>
          <ac:cxnSpMkLst>
            <pc:docMk/>
            <pc:sldMk cId="937877043" sldId="265"/>
            <ac:cxnSpMk id="15" creationId="{FC446291-D917-4E2A-9198-BCDEDC503044}"/>
          </ac:cxnSpMkLst>
        </pc:cxnChg>
        <pc:cxnChg chg="mod">
          <ac:chgData name="mohammad Hosseinabady" userId="6cd969f51f917c9e" providerId="LiveId" clId="{61B92799-7A46-4B34-9A7A-19699DCCFA99}" dt="2022-01-16T10:16:52.993" v="1266" actId="1076"/>
          <ac:cxnSpMkLst>
            <pc:docMk/>
            <pc:sldMk cId="937877043" sldId="265"/>
            <ac:cxnSpMk id="95" creationId="{24DDB76C-BDFE-432D-BBF6-4743E94C9B6E}"/>
          </ac:cxnSpMkLst>
        </pc:cxnChg>
        <pc:cxnChg chg="mod">
          <ac:chgData name="mohammad Hosseinabady" userId="6cd969f51f917c9e" providerId="LiveId" clId="{61B92799-7A46-4B34-9A7A-19699DCCFA99}" dt="2022-01-16T12:29:53.947" v="2004" actId="14100"/>
          <ac:cxnSpMkLst>
            <pc:docMk/>
            <pc:sldMk cId="937877043" sldId="265"/>
            <ac:cxnSpMk id="96" creationId="{E7E65CEB-0FBC-430C-BA84-CC577D7D94BF}"/>
          </ac:cxnSpMkLst>
        </pc:cxnChg>
        <pc:cxnChg chg="mod">
          <ac:chgData name="mohammad Hosseinabady" userId="6cd969f51f917c9e" providerId="LiveId" clId="{61B92799-7A46-4B34-9A7A-19699DCCFA99}" dt="2022-01-16T10:14:47.074" v="1227"/>
          <ac:cxnSpMkLst>
            <pc:docMk/>
            <pc:sldMk cId="937877043" sldId="265"/>
            <ac:cxnSpMk id="97" creationId="{8D128EFA-77CE-4597-9C55-622DE32CC3D3}"/>
          </ac:cxnSpMkLst>
        </pc:cxnChg>
        <pc:cxnChg chg="mod">
          <ac:chgData name="mohammad Hosseinabady" userId="6cd969f51f917c9e" providerId="LiveId" clId="{61B92799-7A46-4B34-9A7A-19699DCCFA99}" dt="2022-01-16T10:16:52.993" v="1266" actId="1076"/>
          <ac:cxnSpMkLst>
            <pc:docMk/>
            <pc:sldMk cId="937877043" sldId="265"/>
            <ac:cxnSpMk id="98" creationId="{D49DDBC6-85A1-4D3A-A042-8F5F27E07C7C}"/>
          </ac:cxnSpMkLst>
        </pc:cxnChg>
        <pc:cxnChg chg="mod">
          <ac:chgData name="mohammad Hosseinabady" userId="6cd969f51f917c9e" providerId="LiveId" clId="{61B92799-7A46-4B34-9A7A-19699DCCFA99}" dt="2022-01-16T10:16:52.993" v="1266" actId="1076"/>
          <ac:cxnSpMkLst>
            <pc:docMk/>
            <pc:sldMk cId="937877043" sldId="265"/>
            <ac:cxnSpMk id="99" creationId="{232D406C-B460-47F6-94A3-ABE32411866D}"/>
          </ac:cxnSpMkLst>
        </pc:cxnChg>
        <pc:cxnChg chg="mod">
          <ac:chgData name="mohammad Hosseinabady" userId="6cd969f51f917c9e" providerId="LiveId" clId="{61B92799-7A46-4B34-9A7A-19699DCCFA99}" dt="2022-01-16T10:14:47.074" v="1227"/>
          <ac:cxnSpMkLst>
            <pc:docMk/>
            <pc:sldMk cId="937877043" sldId="265"/>
            <ac:cxnSpMk id="100" creationId="{70F26A4A-98D1-4BC7-B138-0A9258EF25F9}"/>
          </ac:cxnSpMkLst>
        </pc:cxnChg>
        <pc:cxnChg chg="mod">
          <ac:chgData name="mohammad Hosseinabady" userId="6cd969f51f917c9e" providerId="LiveId" clId="{61B92799-7A46-4B34-9A7A-19699DCCFA99}" dt="2022-01-16T10:16:52.993" v="1266" actId="1076"/>
          <ac:cxnSpMkLst>
            <pc:docMk/>
            <pc:sldMk cId="937877043" sldId="265"/>
            <ac:cxnSpMk id="101" creationId="{F2F46EB0-417A-4BAC-BFA6-06B1A5D51F4E}"/>
          </ac:cxnSpMkLst>
        </pc:cxnChg>
        <pc:cxnChg chg="mod">
          <ac:chgData name="mohammad Hosseinabady" userId="6cd969f51f917c9e" providerId="LiveId" clId="{61B92799-7A46-4B34-9A7A-19699DCCFA99}" dt="2022-01-16T10:16:52.993" v="1266" actId="1076"/>
          <ac:cxnSpMkLst>
            <pc:docMk/>
            <pc:sldMk cId="937877043" sldId="265"/>
            <ac:cxnSpMk id="102" creationId="{6F02C695-EC97-4F27-905C-38BA8CFEE22F}"/>
          </ac:cxnSpMkLst>
        </pc:cxnChg>
        <pc:cxnChg chg="mod">
          <ac:chgData name="mohammad Hosseinabady" userId="6cd969f51f917c9e" providerId="LiveId" clId="{61B92799-7A46-4B34-9A7A-19699DCCFA99}" dt="2022-01-16T10:16:52.993" v="1266" actId="1076"/>
          <ac:cxnSpMkLst>
            <pc:docMk/>
            <pc:sldMk cId="937877043" sldId="265"/>
            <ac:cxnSpMk id="103" creationId="{4A5C1690-435C-4A47-BD72-D09570BB13AF}"/>
          </ac:cxnSpMkLst>
        </pc:cxnChg>
        <pc:cxnChg chg="mod">
          <ac:chgData name="mohammad Hosseinabady" userId="6cd969f51f917c9e" providerId="LiveId" clId="{61B92799-7A46-4B34-9A7A-19699DCCFA99}" dt="2022-01-16T10:14:47.074" v="1227"/>
          <ac:cxnSpMkLst>
            <pc:docMk/>
            <pc:sldMk cId="937877043" sldId="265"/>
            <ac:cxnSpMk id="104" creationId="{E1C911F9-E5BE-4057-9AB1-C9857C3A0317}"/>
          </ac:cxnSpMkLst>
        </pc:cxnChg>
        <pc:cxnChg chg="mod">
          <ac:chgData name="mohammad Hosseinabady" userId="6cd969f51f917c9e" providerId="LiveId" clId="{61B92799-7A46-4B34-9A7A-19699DCCFA99}" dt="2022-01-16T10:14:47.074" v="1227"/>
          <ac:cxnSpMkLst>
            <pc:docMk/>
            <pc:sldMk cId="937877043" sldId="265"/>
            <ac:cxnSpMk id="105" creationId="{F760080A-496A-4B49-9463-2BDE5E792093}"/>
          </ac:cxnSpMkLst>
        </pc:cxnChg>
        <pc:cxnChg chg="mod">
          <ac:chgData name="mohammad Hosseinabady" userId="6cd969f51f917c9e" providerId="LiveId" clId="{61B92799-7A46-4B34-9A7A-19699DCCFA99}" dt="2022-01-16T10:16:52.993" v="1266" actId="1076"/>
          <ac:cxnSpMkLst>
            <pc:docMk/>
            <pc:sldMk cId="937877043" sldId="265"/>
            <ac:cxnSpMk id="106" creationId="{2D921F1B-710F-423C-A3C5-0BA3273708B1}"/>
          </ac:cxnSpMkLst>
        </pc:cxnChg>
        <pc:cxnChg chg="mod">
          <ac:chgData name="mohammad Hosseinabady" userId="6cd969f51f917c9e" providerId="LiveId" clId="{61B92799-7A46-4B34-9A7A-19699DCCFA99}" dt="2022-01-16T10:14:47.074" v="1227"/>
          <ac:cxnSpMkLst>
            <pc:docMk/>
            <pc:sldMk cId="937877043" sldId="265"/>
            <ac:cxnSpMk id="107" creationId="{9CABE6F3-4FCA-4E53-9F9C-F78B8D709C68}"/>
          </ac:cxnSpMkLst>
        </pc:cxnChg>
        <pc:cxnChg chg="mod">
          <ac:chgData name="mohammad Hosseinabady" userId="6cd969f51f917c9e" providerId="LiveId" clId="{61B92799-7A46-4B34-9A7A-19699DCCFA99}" dt="2022-01-16T10:14:47.074" v="1227"/>
          <ac:cxnSpMkLst>
            <pc:docMk/>
            <pc:sldMk cId="937877043" sldId="265"/>
            <ac:cxnSpMk id="115" creationId="{1B8C7915-C8E9-40E4-963E-B9F09C6E6F5D}"/>
          </ac:cxnSpMkLst>
        </pc:cxnChg>
        <pc:cxnChg chg="mod">
          <ac:chgData name="mohammad Hosseinabady" userId="6cd969f51f917c9e" providerId="LiveId" clId="{61B92799-7A46-4B34-9A7A-19699DCCFA99}" dt="2022-01-16T10:16:52.993" v="1266" actId="1076"/>
          <ac:cxnSpMkLst>
            <pc:docMk/>
            <pc:sldMk cId="937877043" sldId="265"/>
            <ac:cxnSpMk id="116" creationId="{3EC78E97-EC10-47D3-B6B7-5E2FFAF24EBF}"/>
          </ac:cxnSpMkLst>
        </pc:cxnChg>
        <pc:cxnChg chg="mod">
          <ac:chgData name="mohammad Hosseinabady" userId="6cd969f51f917c9e" providerId="LiveId" clId="{61B92799-7A46-4B34-9A7A-19699DCCFA99}" dt="2022-01-16T10:14:47.074" v="1227"/>
          <ac:cxnSpMkLst>
            <pc:docMk/>
            <pc:sldMk cId="937877043" sldId="265"/>
            <ac:cxnSpMk id="117" creationId="{6352058C-CBF4-4D3C-A0FD-08442F6A0881}"/>
          </ac:cxnSpMkLst>
        </pc:cxnChg>
        <pc:cxnChg chg="mod">
          <ac:chgData name="mohammad Hosseinabady" userId="6cd969f51f917c9e" providerId="LiveId" clId="{61B92799-7A46-4B34-9A7A-19699DCCFA99}" dt="2022-01-16T10:14:47.074" v="1227"/>
          <ac:cxnSpMkLst>
            <pc:docMk/>
            <pc:sldMk cId="937877043" sldId="265"/>
            <ac:cxnSpMk id="118" creationId="{75B5B89B-91F2-4B22-ADD9-049DF5B04E6A}"/>
          </ac:cxnSpMkLst>
        </pc:cxnChg>
        <pc:cxnChg chg="mod">
          <ac:chgData name="mohammad Hosseinabady" userId="6cd969f51f917c9e" providerId="LiveId" clId="{61B92799-7A46-4B34-9A7A-19699DCCFA99}" dt="2022-01-16T10:16:52.993" v="1266" actId="1076"/>
          <ac:cxnSpMkLst>
            <pc:docMk/>
            <pc:sldMk cId="937877043" sldId="265"/>
            <ac:cxnSpMk id="119" creationId="{1CE9E695-9120-4C2E-AC7B-815F3E5F3036}"/>
          </ac:cxnSpMkLst>
        </pc:cxnChg>
        <pc:cxnChg chg="mod">
          <ac:chgData name="mohammad Hosseinabady" userId="6cd969f51f917c9e" providerId="LiveId" clId="{61B92799-7A46-4B34-9A7A-19699DCCFA99}" dt="2022-01-16T10:14:47.074" v="1227"/>
          <ac:cxnSpMkLst>
            <pc:docMk/>
            <pc:sldMk cId="937877043" sldId="265"/>
            <ac:cxnSpMk id="120" creationId="{E8D35D3E-4966-41E4-A1B8-27E779BF0181}"/>
          </ac:cxnSpMkLst>
        </pc:cxnChg>
        <pc:cxnChg chg="mod">
          <ac:chgData name="mohammad Hosseinabady" userId="6cd969f51f917c9e" providerId="LiveId" clId="{61B92799-7A46-4B34-9A7A-19699DCCFA99}" dt="2022-01-16T10:14:47.074" v="1227"/>
          <ac:cxnSpMkLst>
            <pc:docMk/>
            <pc:sldMk cId="937877043" sldId="265"/>
            <ac:cxnSpMk id="121" creationId="{16F0C98C-DC87-492D-9DD1-6E3C125E6856}"/>
          </ac:cxnSpMkLst>
        </pc:cxnChg>
        <pc:cxnChg chg="add mod">
          <ac:chgData name="mohammad Hosseinabady" userId="6cd969f51f917c9e" providerId="LiveId" clId="{61B92799-7A46-4B34-9A7A-19699DCCFA99}" dt="2022-01-16T12:29:47.147" v="2002" actId="14100"/>
          <ac:cxnSpMkLst>
            <pc:docMk/>
            <pc:sldMk cId="937877043" sldId="265"/>
            <ac:cxnSpMk id="122" creationId="{93C931A9-A174-4FC3-9164-4EF5606B3E94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24" creationId="{56AE209F-7F9B-4EBC-AA85-E8EC49DAF608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28" creationId="{7B43DC89-804C-401B-9869-D7BDD9FA6B46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32" creationId="{54CF9B92-27BA-44FC-9D8B-E71CDD5F41F4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33" creationId="{83A0808A-2C54-42F3-9E5E-4112C0ED1158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36" creationId="{6977493D-FB42-46D7-A901-8D8B2A9C4EAB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37" creationId="{37EBAA7A-E8FF-43CB-8DB3-E5AB865FB6FC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38" creationId="{CA7F834B-CE9E-42B1-965B-396FF07A2298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39" creationId="{52A058CA-B8C0-491D-8192-7A3F31FCC012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40" creationId="{280EBAB7-45C1-4ABB-8906-08C1CAEC1B6B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41" creationId="{3ECBF8C3-B293-43B7-A4E9-337EA2F5DFF5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43" creationId="{0F6AB967-47F1-4DA1-A18F-E63B21F85841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44" creationId="{93B8545B-C68C-47E4-BBE9-67A7F997FA55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45" creationId="{85BE4745-B730-4119-8568-EAB0A49B6838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46" creationId="{6C57FD9B-C490-40B7-9902-06EF41216AE1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47" creationId="{63DA6797-6EB3-4914-B680-0629FB74818D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48" creationId="{D7FDE96A-1DC1-4797-A2EC-22601405D066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49" creationId="{A2EE6821-D376-4641-A71C-5D621147486E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50" creationId="{E944653E-BA3F-4621-90B0-FA33B2DDD9F5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51" creationId="{30C99926-D0A9-4A79-8D0A-13F383B76E95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52" creationId="{83ADDCE9-2F30-4354-9A4E-586A696AF4B9}"/>
          </ac:cxnSpMkLst>
        </pc:cxnChg>
        <pc:cxnChg chg="add mod">
          <ac:chgData name="mohammad Hosseinabady" userId="6cd969f51f917c9e" providerId="LiveId" clId="{61B92799-7A46-4B34-9A7A-19699DCCFA99}" dt="2022-01-16T10:16:52.993" v="1266" actId="1076"/>
          <ac:cxnSpMkLst>
            <pc:docMk/>
            <pc:sldMk cId="937877043" sldId="265"/>
            <ac:cxnSpMk id="153" creationId="{0AA2F4DD-AD51-4EF5-9FD6-D86B544B68CB}"/>
          </ac:cxnSpMkLst>
        </pc:cxnChg>
        <pc:cxnChg chg="add mod">
          <ac:chgData name="mohammad Hosseinabady" userId="6cd969f51f917c9e" providerId="LiveId" clId="{61B92799-7A46-4B34-9A7A-19699DCCFA99}" dt="2022-01-16T12:29:49.587" v="2003" actId="14100"/>
          <ac:cxnSpMkLst>
            <pc:docMk/>
            <pc:sldMk cId="937877043" sldId="265"/>
            <ac:cxnSpMk id="154" creationId="{E8C24BA7-A0BB-4CBA-9E5E-72FE69C59640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60" creationId="{23A012D3-EA1C-4437-9C50-0B02279E903F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61" creationId="{7A39322A-A6A6-449E-A74C-B99D044DEED0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62" creationId="{8BCDB395-19D5-495E-927B-C4610312DDF5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63" creationId="{BD3A6017-D380-4015-A6F6-B97FEB501930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64" creationId="{7857A08A-5A77-43E3-9259-8CEF0900644B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65" creationId="{9C567475-ED89-40B5-9D4E-B0BB70E75C85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66" creationId="{80B09888-285C-40B3-9F3E-622C4B76EDDF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67" creationId="{14175C71-BA95-45AA-A62F-6CD2086500DB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75" creationId="{C8D14720-6E33-4D0B-AFE9-87EBBFD18ABC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76" creationId="{93F1B986-7FF8-4692-990E-393573106C97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85" creationId="{87B30F85-9ECE-4056-8661-7085A2F623FC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86" creationId="{C673627D-CA5F-4980-A342-E241064AF276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87" creationId="{A715CE72-9CBD-42CC-B9BF-45674B5A1329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88" creationId="{CBD1EEA7-D431-4038-A7E0-DB0A94D23682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89" creationId="{5E894ED3-178E-46A7-A40D-2FC83E6B221C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90" creationId="{3A57D0AB-5A5E-48E3-8A5A-752F8A2E0F2D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91" creationId="{49C22417-6371-4B4D-9617-6C675C0E5361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92" creationId="{A6E76A15-7EF4-4050-B454-6193EDF0250C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93" creationId="{A0B6FC91-5B8B-48EC-87B6-34D21E9DFF15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94" creationId="{5E2C955C-E334-4EAB-9452-AAFD3EF12DB4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95" creationId="{C0458896-0425-42FD-A47F-804D2014D46A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96" creationId="{8024D8AF-9BBE-47A2-A85B-3C25D7315C73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97" creationId="{D3162F4C-A017-408E-955E-08BA19AF6BDA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98" creationId="{6F534D0A-30CF-4E6C-B216-C4C6BA4974CB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99" creationId="{2E5E875B-1755-4271-AC26-9FF6BC6F6BA6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00" creationId="{24B8EFD3-4C36-4E40-81CD-7FCEAF79D4C9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01" creationId="{EFAEC29E-077C-4FAD-B868-63776357E9C0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02" creationId="{517C3934-E330-4908-A3BD-DBDFE9D3E42D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03" creationId="{4FF1490D-54F7-4734-90ED-7B455726574F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04" creationId="{77D0EA72-076A-4E54-B972-EADE22E1C827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05" creationId="{6513D905-7BFE-4EC5-96DE-C3810326C35A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06" creationId="{C31B4A3A-985E-4EF3-A077-BD98FF840F8E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07" creationId="{E90C9AFC-20A3-41B7-99A2-4B23234B9653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08" creationId="{9BDA6148-1317-44AF-8E13-EC5D4855FD71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09" creationId="{98A185F4-06EE-47DB-866C-F3EEF5486A44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10" creationId="{09AA9F81-2A81-4C83-9A90-9B97AB063483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11" creationId="{853CEE9E-3B55-401A-9FFA-FA3BAFAFDFE5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12" creationId="{6FDC2800-9410-4C3D-BA50-4019A2825987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13" creationId="{7FEF8DB1-A01C-42F3-9915-AFC3AF1E5F43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14" creationId="{82F96A24-C675-4D95-A297-E6DCEB8C8976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15" creationId="{06CD89DE-70F9-4E80-95E5-4AFDCFD4DC9C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16" creationId="{07185069-1062-499D-A247-02CA9F1566DF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17" creationId="{DFC2C435-D3B5-4C6E-B2D7-7D17CB77D2CD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18" creationId="{68CBD191-D8B5-4399-877C-90CE34ECE865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19" creationId="{1D41EC19-09E7-465F-9670-BE94F196A659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20" creationId="{05EF6E7E-AD4A-439F-977F-0521F99B437F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21" creationId="{E1F8CAA1-6B5B-460F-8C90-311E5975513C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22" creationId="{AE3B8FC1-A980-4D7B-9FD2-D7BBB8AB67CE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23" creationId="{2AD5654C-65EA-4178-A9BE-08402DB6A163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24" creationId="{031FF57E-2ECC-47E9-A790-7D51F521612C}"/>
          </ac:cxnSpMkLst>
        </pc:cxnChg>
      </pc:sldChg>
      <pc:sldChg chg="addSp delSp modSp add mod delAnim modAnim">
        <pc:chgData name="mohammad Hosseinabady" userId="6cd969f51f917c9e" providerId="LiveId" clId="{61B92799-7A46-4B34-9A7A-19699DCCFA99}" dt="2022-01-16T10:38:45.761" v="1642" actId="1037"/>
        <pc:sldMkLst>
          <pc:docMk/>
          <pc:sldMk cId="2802359574" sldId="266"/>
        </pc:sldMkLst>
        <pc:spChg chg="add mod">
          <ac:chgData name="mohammad Hosseinabady" userId="6cd969f51f917c9e" providerId="LiveId" clId="{61B92799-7A46-4B34-9A7A-19699DCCFA99}" dt="2022-01-16T10:36:50.845" v="1572" actId="1076"/>
          <ac:spMkLst>
            <pc:docMk/>
            <pc:sldMk cId="2802359574" sldId="266"/>
            <ac:spMk id="32" creationId="{2D679F12-617E-4A30-8759-349D3839D132}"/>
          </ac:spMkLst>
        </pc:spChg>
        <pc:spChg chg="add mod">
          <ac:chgData name="mohammad Hosseinabady" userId="6cd969f51f917c9e" providerId="LiveId" clId="{61B92799-7A46-4B34-9A7A-19699DCCFA99}" dt="2022-01-16T10:38:23.925" v="1630" actId="20577"/>
          <ac:spMkLst>
            <pc:docMk/>
            <pc:sldMk cId="2802359574" sldId="266"/>
            <ac:spMk id="36" creationId="{6104A5F2-58BE-4329-9C33-D20AC272C804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08" creationId="{28F3ABC2-58B3-4B8D-8CC5-2B7860E76245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09" creationId="{455DC77D-3EF4-4414-9EC6-1DADB9A13126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10" creationId="{099BA9F2-CBEF-44B7-9D4E-8B17451FE926}"/>
          </ac:spMkLst>
        </pc:spChg>
        <pc:spChg chg="mod">
          <ac:chgData name="mohammad Hosseinabady" userId="6cd969f51f917c9e" providerId="LiveId" clId="{61B92799-7A46-4B34-9A7A-19699DCCFA99}" dt="2022-01-16T10:23:37.815" v="1422" actId="1076"/>
          <ac:spMkLst>
            <pc:docMk/>
            <pc:sldMk cId="2802359574" sldId="266"/>
            <ac:spMk id="111" creationId="{67069420-3705-465F-8F03-75CAFDC61841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12" creationId="{6B5E6B43-8092-4FD2-907D-B60E99A799DD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13" creationId="{DBF481ED-E9AC-407B-82D2-3102E057FA2F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14" creationId="{8BDED40E-BDA8-4B74-890D-7B66B0381E2F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25" creationId="{C1D3DF26-6D4B-49D1-8AEF-4BDA1C9C11AB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26" creationId="{608E5C9C-1E57-4252-AB90-5499BEB231F9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27" creationId="{AD02A156-A357-4D8D-AC80-41042A0A1E1D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29" creationId="{07047AAA-E4A2-44DF-AEF3-3A8BC34FF7F7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30" creationId="{FC3F459F-1E2B-4EB5-8640-658BC277176B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31" creationId="{900624DE-3C60-4A04-B732-5DEE34009AB5}"/>
          </ac:spMkLst>
        </pc:spChg>
        <pc:spChg chg="mod">
          <ac:chgData name="mohammad Hosseinabady" userId="6cd969f51f917c9e" providerId="LiveId" clId="{61B92799-7A46-4B34-9A7A-19699DCCFA99}" dt="2022-01-16T10:23:39.721" v="1423" actId="1076"/>
          <ac:spMkLst>
            <pc:docMk/>
            <pc:sldMk cId="2802359574" sldId="266"/>
            <ac:spMk id="134" creationId="{4E902C40-6D22-4381-87B8-2E2D6134404A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35" creationId="{26751685-E35F-4F34-A4ED-BA73A7F10B17}"/>
          </ac:spMkLst>
        </pc:spChg>
        <pc:spChg chg="add mod">
          <ac:chgData name="mohammad Hosseinabady" userId="6cd969f51f917c9e" providerId="LiveId" clId="{61B92799-7A46-4B34-9A7A-19699DCCFA99}" dt="2022-01-16T10:19:29.574" v="1327" actId="1076"/>
          <ac:spMkLst>
            <pc:docMk/>
            <pc:sldMk cId="2802359574" sldId="266"/>
            <ac:spMk id="244" creationId="{D0880EE3-5F36-4C6F-9515-19B52D56E8CC}"/>
          </ac:spMkLst>
        </pc:spChg>
        <pc:spChg chg="add mod">
          <ac:chgData name="mohammad Hosseinabady" userId="6cd969f51f917c9e" providerId="LiveId" clId="{61B92799-7A46-4B34-9A7A-19699DCCFA99}" dt="2022-01-16T10:19:12.946" v="1322" actId="164"/>
          <ac:spMkLst>
            <pc:docMk/>
            <pc:sldMk cId="2802359574" sldId="266"/>
            <ac:spMk id="245" creationId="{049F8554-CBF5-47BA-B2E6-ADCC9F984D4F}"/>
          </ac:spMkLst>
        </pc:spChg>
        <pc:spChg chg="add mod">
          <ac:chgData name="mohammad Hosseinabady" userId="6cd969f51f917c9e" providerId="LiveId" clId="{61B92799-7A46-4B34-9A7A-19699DCCFA99}" dt="2022-01-16T10:19:12.946" v="1322" actId="164"/>
          <ac:spMkLst>
            <pc:docMk/>
            <pc:sldMk cId="2802359574" sldId="266"/>
            <ac:spMk id="246" creationId="{1FFEB837-91E8-46D4-804E-671ED37A1A7E}"/>
          </ac:spMkLst>
        </pc:spChg>
        <pc:spChg chg="add del mod">
          <ac:chgData name="mohammad Hosseinabady" userId="6cd969f51f917c9e" providerId="LiveId" clId="{61B92799-7A46-4B34-9A7A-19699DCCFA99}" dt="2022-01-16T10:18:34.873" v="1312" actId="478"/>
          <ac:spMkLst>
            <pc:docMk/>
            <pc:sldMk cId="2802359574" sldId="266"/>
            <ac:spMk id="247" creationId="{2C0A9170-DC42-42F3-80BD-3C28B54BB493}"/>
          </ac:spMkLst>
        </pc:spChg>
        <pc:spChg chg="add del mod">
          <ac:chgData name="mohammad Hosseinabady" userId="6cd969f51f917c9e" providerId="LiveId" clId="{61B92799-7A46-4B34-9A7A-19699DCCFA99}" dt="2022-01-16T10:18:37.815" v="1314" actId="478"/>
          <ac:spMkLst>
            <pc:docMk/>
            <pc:sldMk cId="2802359574" sldId="266"/>
            <ac:spMk id="248" creationId="{0E74F3E9-CCA1-42C2-A371-AB23EA8F6636}"/>
          </ac:spMkLst>
        </pc:spChg>
        <pc:spChg chg="add del mod">
          <ac:chgData name="mohammad Hosseinabady" userId="6cd969f51f917c9e" providerId="LiveId" clId="{61B92799-7A46-4B34-9A7A-19699DCCFA99}" dt="2022-01-16T10:18:36.459" v="1313" actId="478"/>
          <ac:spMkLst>
            <pc:docMk/>
            <pc:sldMk cId="2802359574" sldId="266"/>
            <ac:spMk id="249" creationId="{96B4BEBB-5CB9-4E72-9BE8-4DC57BDA25E0}"/>
          </ac:spMkLst>
        </pc:spChg>
        <pc:spChg chg="add mod">
          <ac:chgData name="mohammad Hosseinabady" userId="6cd969f51f917c9e" providerId="LiveId" clId="{61B92799-7A46-4B34-9A7A-19699DCCFA99}" dt="2022-01-16T10:20:30.699" v="1353" actId="20577"/>
          <ac:spMkLst>
            <pc:docMk/>
            <pc:sldMk cId="2802359574" sldId="266"/>
            <ac:spMk id="250" creationId="{852C32CA-BA14-41D1-BA26-4551F06506E4}"/>
          </ac:spMkLst>
        </pc:spChg>
        <pc:spChg chg="add del mod">
          <ac:chgData name="mohammad Hosseinabady" userId="6cd969f51f917c9e" providerId="LiveId" clId="{61B92799-7A46-4B34-9A7A-19699DCCFA99}" dt="2022-01-16T10:18:39.642" v="1315" actId="478"/>
          <ac:spMkLst>
            <pc:docMk/>
            <pc:sldMk cId="2802359574" sldId="266"/>
            <ac:spMk id="253" creationId="{C57EB3A7-4977-456E-A473-DA578F584154}"/>
          </ac:spMkLst>
        </pc:spChg>
        <pc:spChg chg="add del mod">
          <ac:chgData name="mohammad Hosseinabady" userId="6cd969f51f917c9e" providerId="LiveId" clId="{61B92799-7A46-4B34-9A7A-19699DCCFA99}" dt="2022-01-16T10:18:22.727" v="1305" actId="478"/>
          <ac:spMkLst>
            <pc:docMk/>
            <pc:sldMk cId="2802359574" sldId="266"/>
            <ac:spMk id="254" creationId="{3DD39D07-12C0-43B4-B3CA-E90EF03B3AC7}"/>
          </ac:spMkLst>
        </pc:spChg>
        <pc:spChg chg="add del mod">
          <ac:chgData name="mohammad Hosseinabady" userId="6cd969f51f917c9e" providerId="LiveId" clId="{61B92799-7A46-4B34-9A7A-19699DCCFA99}" dt="2022-01-16T10:18:28.039" v="1308" actId="478"/>
          <ac:spMkLst>
            <pc:docMk/>
            <pc:sldMk cId="2802359574" sldId="266"/>
            <ac:spMk id="255" creationId="{1BB1DD15-CA03-43D6-B2D0-87EBD1C07221}"/>
          </ac:spMkLst>
        </pc:spChg>
        <pc:spChg chg="add del mod">
          <ac:chgData name="mohammad Hosseinabady" userId="6cd969f51f917c9e" providerId="LiveId" clId="{61B92799-7A46-4B34-9A7A-19699DCCFA99}" dt="2022-01-16T10:19:02.505" v="1320" actId="478"/>
          <ac:spMkLst>
            <pc:docMk/>
            <pc:sldMk cId="2802359574" sldId="266"/>
            <ac:spMk id="256" creationId="{97D9D8D1-F6BC-4019-8FB1-57AAA419DD41}"/>
          </ac:spMkLst>
        </pc:spChg>
        <pc:spChg chg="add del mod">
          <ac:chgData name="mohammad Hosseinabady" userId="6cd969f51f917c9e" providerId="LiveId" clId="{61B92799-7A46-4B34-9A7A-19699DCCFA99}" dt="2022-01-16T10:18:31.272" v="1310" actId="478"/>
          <ac:spMkLst>
            <pc:docMk/>
            <pc:sldMk cId="2802359574" sldId="266"/>
            <ac:spMk id="257" creationId="{901090AF-8FF1-4959-94F4-5AAA0152F0A5}"/>
          </ac:spMkLst>
        </pc:spChg>
        <pc:spChg chg="add del mod">
          <ac:chgData name="mohammad Hosseinabady" userId="6cd969f51f917c9e" providerId="LiveId" clId="{61B92799-7A46-4B34-9A7A-19699DCCFA99}" dt="2022-01-16T10:18:33.036" v="1311" actId="478"/>
          <ac:spMkLst>
            <pc:docMk/>
            <pc:sldMk cId="2802359574" sldId="266"/>
            <ac:spMk id="258" creationId="{73F45A2C-1CBB-4F3C-A0FF-56E9AD457F41}"/>
          </ac:spMkLst>
        </pc:spChg>
        <pc:spChg chg="add mod">
          <ac:chgData name="mohammad Hosseinabady" userId="6cd969f51f917c9e" providerId="LiveId" clId="{61B92799-7A46-4B34-9A7A-19699DCCFA99}" dt="2022-01-16T10:19:12.946" v="1322" actId="164"/>
          <ac:spMkLst>
            <pc:docMk/>
            <pc:sldMk cId="2802359574" sldId="266"/>
            <ac:spMk id="259" creationId="{16A1A0A6-880B-4AE7-B380-42A86F52EB17}"/>
          </ac:spMkLst>
        </pc:spChg>
        <pc:spChg chg="mod topLvl">
          <ac:chgData name="mohammad Hosseinabady" userId="6cd969f51f917c9e" providerId="LiveId" clId="{61B92799-7A46-4B34-9A7A-19699DCCFA99}" dt="2022-01-16T10:36:50.845" v="1572" actId="1076"/>
          <ac:spMkLst>
            <pc:docMk/>
            <pc:sldMk cId="2802359574" sldId="266"/>
            <ac:spMk id="307" creationId="{DFEC39E0-941B-4511-B294-84B8FB41E417}"/>
          </ac:spMkLst>
        </pc:spChg>
        <pc:spChg chg="mod topLvl">
          <ac:chgData name="mohammad Hosseinabady" userId="6cd969f51f917c9e" providerId="LiveId" clId="{61B92799-7A46-4B34-9A7A-19699DCCFA99}" dt="2022-01-16T10:36:50.845" v="1572" actId="1076"/>
          <ac:spMkLst>
            <pc:docMk/>
            <pc:sldMk cId="2802359574" sldId="266"/>
            <ac:spMk id="308" creationId="{0247B94F-504E-4A22-8070-5687E7C55B99}"/>
          </ac:spMkLst>
        </pc:spChg>
        <pc:spChg chg="mod topLvl">
          <ac:chgData name="mohammad Hosseinabady" userId="6cd969f51f917c9e" providerId="LiveId" clId="{61B92799-7A46-4B34-9A7A-19699DCCFA99}" dt="2022-01-16T10:36:50.845" v="1572" actId="1076"/>
          <ac:spMkLst>
            <pc:docMk/>
            <pc:sldMk cId="2802359574" sldId="266"/>
            <ac:spMk id="309" creationId="{8CC9E68D-025D-4EFD-96CC-9461A50ED6EA}"/>
          </ac:spMkLst>
        </pc:spChg>
        <pc:spChg chg="mod topLvl">
          <ac:chgData name="mohammad Hosseinabady" userId="6cd969f51f917c9e" providerId="LiveId" clId="{61B92799-7A46-4B34-9A7A-19699DCCFA99}" dt="2022-01-16T10:32:35.446" v="1503" actId="1076"/>
          <ac:spMkLst>
            <pc:docMk/>
            <pc:sldMk cId="2802359574" sldId="266"/>
            <ac:spMk id="310" creationId="{B885B10E-DD1E-4935-9D1E-83C431C64037}"/>
          </ac:spMkLst>
        </pc:spChg>
        <pc:spChg chg="mod topLvl">
          <ac:chgData name="mohammad Hosseinabady" userId="6cd969f51f917c9e" providerId="LiveId" clId="{61B92799-7A46-4B34-9A7A-19699DCCFA99}" dt="2022-01-16T10:36:50.845" v="1572" actId="1076"/>
          <ac:spMkLst>
            <pc:docMk/>
            <pc:sldMk cId="2802359574" sldId="266"/>
            <ac:spMk id="311" creationId="{75A1321E-77F8-40BE-8C70-1BEDF0DEE206}"/>
          </ac:spMkLst>
        </pc:spChg>
        <pc:spChg chg="add mod">
          <ac:chgData name="mohammad Hosseinabady" userId="6cd969f51f917c9e" providerId="LiveId" clId="{61B92799-7A46-4B34-9A7A-19699DCCFA99}" dt="2022-01-16T10:23:48.492" v="1424" actId="1076"/>
          <ac:spMkLst>
            <pc:docMk/>
            <pc:sldMk cId="2802359574" sldId="266"/>
            <ac:spMk id="337" creationId="{A168EE47-568E-4EFB-B2AB-5E829491CA93}"/>
          </ac:spMkLst>
        </pc:spChg>
        <pc:spChg chg="add del mod">
          <ac:chgData name="mohammad Hosseinabady" userId="6cd969f51f917c9e" providerId="LiveId" clId="{61B92799-7A46-4B34-9A7A-19699DCCFA99}" dt="2022-01-16T10:23:05.113" v="1411" actId="478"/>
          <ac:spMkLst>
            <pc:docMk/>
            <pc:sldMk cId="2802359574" sldId="266"/>
            <ac:spMk id="338" creationId="{ED0CEFE0-C28A-4EDD-8A2E-5F0AED4FE54B}"/>
          </ac:spMkLst>
        </pc:spChg>
        <pc:spChg chg="add mod">
          <ac:chgData name="mohammad Hosseinabady" userId="6cd969f51f917c9e" providerId="LiveId" clId="{61B92799-7A46-4B34-9A7A-19699DCCFA99}" dt="2022-01-16T10:36:52.781" v="1573" actId="1076"/>
          <ac:spMkLst>
            <pc:docMk/>
            <pc:sldMk cId="2802359574" sldId="266"/>
            <ac:spMk id="339" creationId="{F72B52E3-10D7-4B6C-9655-0911673CDFEB}"/>
          </ac:spMkLst>
        </pc:spChg>
        <pc:spChg chg="add del mod">
          <ac:chgData name="mohammad Hosseinabady" userId="6cd969f51f917c9e" providerId="LiveId" clId="{61B92799-7A46-4B34-9A7A-19699DCCFA99}" dt="2022-01-16T10:32:26.343" v="1500" actId="478"/>
          <ac:spMkLst>
            <pc:docMk/>
            <pc:sldMk cId="2802359574" sldId="266"/>
            <ac:spMk id="340" creationId="{6F3A4545-6B17-43D6-874D-E3E4FD12AA7C}"/>
          </ac:spMkLst>
        </pc:spChg>
        <pc:spChg chg="add mod">
          <ac:chgData name="mohammad Hosseinabady" userId="6cd969f51f917c9e" providerId="LiveId" clId="{61B92799-7A46-4B34-9A7A-19699DCCFA99}" dt="2022-01-16T10:35:31.418" v="1561" actId="404"/>
          <ac:spMkLst>
            <pc:docMk/>
            <pc:sldMk cId="2802359574" sldId="266"/>
            <ac:spMk id="341" creationId="{D4E1DC70-D7DE-468A-8014-33FAD605B15F}"/>
          </ac:spMkLst>
        </pc:spChg>
        <pc:spChg chg="add mod">
          <ac:chgData name="mohammad Hosseinabady" userId="6cd969f51f917c9e" providerId="LiveId" clId="{61B92799-7A46-4B34-9A7A-19699DCCFA99}" dt="2022-01-16T10:33:02.425" v="1513" actId="1076"/>
          <ac:spMkLst>
            <pc:docMk/>
            <pc:sldMk cId="2802359574" sldId="266"/>
            <ac:spMk id="343" creationId="{0B2EBC51-4BD6-4C37-BEA3-928AC99AD15E}"/>
          </ac:spMkLst>
        </pc:spChg>
        <pc:spChg chg="add mod">
          <ac:chgData name="mohammad Hosseinabady" userId="6cd969f51f917c9e" providerId="LiveId" clId="{61B92799-7A46-4B34-9A7A-19699DCCFA99}" dt="2022-01-16T10:33:23.741" v="1523" actId="1076"/>
          <ac:spMkLst>
            <pc:docMk/>
            <pc:sldMk cId="2802359574" sldId="266"/>
            <ac:spMk id="345" creationId="{CDB83770-6A08-4D3A-9F91-9D8A4A29B994}"/>
          </ac:spMkLst>
        </pc:spChg>
        <pc:spChg chg="add mod">
          <ac:chgData name="mohammad Hosseinabady" userId="6cd969f51f917c9e" providerId="LiveId" clId="{61B92799-7A46-4B34-9A7A-19699DCCFA99}" dt="2022-01-16T10:33:40.089" v="1526" actId="20577"/>
          <ac:spMkLst>
            <pc:docMk/>
            <pc:sldMk cId="2802359574" sldId="266"/>
            <ac:spMk id="347" creationId="{37AF1DDC-BF1D-4E34-93E8-E691C6A95D91}"/>
          </ac:spMkLst>
        </pc:spChg>
        <pc:spChg chg="add mod">
          <ac:chgData name="mohammad Hosseinabady" userId="6cd969f51f917c9e" providerId="LiveId" clId="{61B92799-7A46-4B34-9A7A-19699DCCFA99}" dt="2022-01-16T10:35:43.166" v="1563" actId="207"/>
          <ac:spMkLst>
            <pc:docMk/>
            <pc:sldMk cId="2802359574" sldId="266"/>
            <ac:spMk id="348" creationId="{82AC42C3-1C92-4FB6-948A-20BBBC8B0B6D}"/>
          </ac:spMkLst>
        </pc:spChg>
        <pc:spChg chg="add mod">
          <ac:chgData name="mohammad Hosseinabady" userId="6cd969f51f917c9e" providerId="LiveId" clId="{61B92799-7A46-4B34-9A7A-19699DCCFA99}" dt="2022-01-16T10:36:16.126" v="1566" actId="20577"/>
          <ac:spMkLst>
            <pc:docMk/>
            <pc:sldMk cId="2802359574" sldId="266"/>
            <ac:spMk id="349" creationId="{9B4D24AF-FCA3-4E84-9ED2-2CC8166852B5}"/>
          </ac:spMkLst>
        </pc:spChg>
        <pc:spChg chg="add mod">
          <ac:chgData name="mohammad Hosseinabady" userId="6cd969f51f917c9e" providerId="LiveId" clId="{61B92799-7A46-4B34-9A7A-19699DCCFA99}" dt="2022-01-16T10:38:45.761" v="1642" actId="1037"/>
          <ac:spMkLst>
            <pc:docMk/>
            <pc:sldMk cId="2802359574" sldId="266"/>
            <ac:spMk id="351" creationId="{A0A0D4E4-F4F0-4B50-865C-75F868D64E5A}"/>
          </ac:spMkLst>
        </pc:spChg>
        <pc:spChg chg="add mod">
          <ac:chgData name="mohammad Hosseinabady" userId="6cd969f51f917c9e" providerId="LiveId" clId="{61B92799-7A46-4B34-9A7A-19699DCCFA99}" dt="2022-01-16T10:38:45.761" v="1642" actId="1037"/>
          <ac:spMkLst>
            <pc:docMk/>
            <pc:sldMk cId="2802359574" sldId="266"/>
            <ac:spMk id="353" creationId="{D84AC7D5-09EB-4C76-9DD7-AEEBE7BCC79F}"/>
          </ac:spMkLst>
        </pc:spChg>
        <pc:grpChg chg="add mod">
          <ac:chgData name="mohammad Hosseinabady" userId="6cd969f51f917c9e" providerId="LiveId" clId="{61B92799-7A46-4B34-9A7A-19699DCCFA99}" dt="2022-01-16T10:23:48.492" v="1424" actId="1076"/>
          <ac:grpSpMkLst>
            <pc:docMk/>
            <pc:sldMk cId="2802359574" sldId="266"/>
            <ac:grpSpMk id="3" creationId="{ED096F1E-232D-4EF9-8150-96AD5560A004}"/>
          </ac:grpSpMkLst>
        </pc:grpChg>
        <pc:grpChg chg="mod">
          <ac:chgData name="mohammad Hosseinabady" userId="6cd969f51f917c9e" providerId="LiveId" clId="{61B92799-7A46-4B34-9A7A-19699DCCFA99}" dt="2022-01-16T10:23:32.265" v="1421" actId="403"/>
          <ac:grpSpMkLst>
            <pc:docMk/>
            <pc:sldMk cId="2802359574" sldId="266"/>
            <ac:grpSpMk id="4" creationId="{F410AD48-0B23-4A06-BABC-29B14DB2C1A0}"/>
          </ac:grpSpMkLst>
        </pc:grpChg>
        <pc:grpChg chg="add mod">
          <ac:chgData name="mohammad Hosseinabady" userId="6cd969f51f917c9e" providerId="LiveId" clId="{61B92799-7A46-4B34-9A7A-19699DCCFA99}" dt="2022-01-16T10:38:45.761" v="1642" actId="1037"/>
          <ac:grpSpMkLst>
            <pc:docMk/>
            <pc:sldMk cId="2802359574" sldId="266"/>
            <ac:grpSpMk id="18" creationId="{23A7E164-4179-4188-AF26-D3AE0BF11ADF}"/>
          </ac:grpSpMkLst>
        </pc:grpChg>
        <pc:grpChg chg="mod">
          <ac:chgData name="mohammad Hosseinabady" userId="6cd969f51f917c9e" providerId="LiveId" clId="{61B92799-7A46-4B34-9A7A-19699DCCFA99}" dt="2022-01-16T10:23:32.265" v="1421" actId="403"/>
          <ac:grpSpMkLst>
            <pc:docMk/>
            <pc:sldMk cId="2802359574" sldId="266"/>
            <ac:grpSpMk id="94" creationId="{AE896A15-6DB2-400C-A8FD-ABE7C579A434}"/>
          </ac:grpSpMkLst>
        </pc:grpChg>
        <pc:grpChg chg="mod">
          <ac:chgData name="mohammad Hosseinabady" userId="6cd969f51f917c9e" providerId="LiveId" clId="{61B92799-7A46-4B34-9A7A-19699DCCFA99}" dt="2022-01-16T10:23:32.265" v="1421" actId="403"/>
          <ac:grpSpMkLst>
            <pc:docMk/>
            <pc:sldMk cId="2802359574" sldId="266"/>
            <ac:grpSpMk id="123" creationId="{6E43C5ED-FABD-49E9-9E74-02D42476C24F}"/>
          </ac:grpSpMkLst>
        </pc:grpChg>
        <pc:grpChg chg="mod">
          <ac:chgData name="mohammad Hosseinabady" userId="6cd969f51f917c9e" providerId="LiveId" clId="{61B92799-7A46-4B34-9A7A-19699DCCFA99}" dt="2022-01-16T10:23:32.265" v="1421" actId="403"/>
          <ac:grpSpMkLst>
            <pc:docMk/>
            <pc:sldMk cId="2802359574" sldId="266"/>
            <ac:grpSpMk id="142" creationId="{458C7E18-804C-4267-9371-CAC43C2FA795}"/>
          </ac:grpSpMkLst>
        </pc:grpChg>
        <pc:grpChg chg="del">
          <ac:chgData name="mohammad Hosseinabady" userId="6cd969f51f917c9e" providerId="LiveId" clId="{61B92799-7A46-4B34-9A7A-19699DCCFA99}" dt="2022-01-16T10:18:02.298" v="1301" actId="478"/>
          <ac:grpSpMkLst>
            <pc:docMk/>
            <pc:sldMk cId="2802359574" sldId="266"/>
            <ac:grpSpMk id="155" creationId="{E25A7CD9-7769-4509-BD7E-E77A9447B37A}"/>
          </ac:grpSpMkLst>
        </pc:grpChg>
        <pc:grpChg chg="add mod">
          <ac:chgData name="mohammad Hosseinabady" userId="6cd969f51f917c9e" providerId="LiveId" clId="{61B92799-7A46-4B34-9A7A-19699DCCFA99}" dt="2022-01-16T10:19:12.946" v="1322" actId="164"/>
          <ac:grpSpMkLst>
            <pc:docMk/>
            <pc:sldMk cId="2802359574" sldId="266"/>
            <ac:grpSpMk id="225" creationId="{96FD8A8D-30DB-496C-90AB-BEB3C5EC200F}"/>
          </ac:grpSpMkLst>
        </pc:grpChg>
        <pc:grpChg chg="add del mod">
          <ac:chgData name="mohammad Hosseinabady" userId="6cd969f51f917c9e" providerId="LiveId" clId="{61B92799-7A46-4B34-9A7A-19699DCCFA99}" dt="2022-01-16T10:18:53.866" v="1316" actId="478"/>
          <ac:grpSpMkLst>
            <pc:docMk/>
            <pc:sldMk cId="2802359574" sldId="266"/>
            <ac:grpSpMk id="260" creationId="{0A994CCE-50C0-4C87-89A7-98B0691423D5}"/>
          </ac:grpSpMkLst>
        </pc:grpChg>
        <pc:grpChg chg="add mod">
          <ac:chgData name="mohammad Hosseinabady" userId="6cd969f51f917c9e" providerId="LiveId" clId="{61B92799-7A46-4B34-9A7A-19699DCCFA99}" dt="2022-01-16T10:19:12.946" v="1322" actId="164"/>
          <ac:grpSpMkLst>
            <pc:docMk/>
            <pc:sldMk cId="2802359574" sldId="266"/>
            <ac:grpSpMk id="273" creationId="{9F6F2791-233F-427C-B8C2-DBF1CBA2926C}"/>
          </ac:grpSpMkLst>
        </pc:grpChg>
        <pc:grpChg chg="add del mod">
          <ac:chgData name="mohammad Hosseinabady" userId="6cd969f51f917c9e" providerId="LiveId" clId="{61B92799-7A46-4B34-9A7A-19699DCCFA99}" dt="2022-01-16T10:18:57.833" v="1318" actId="478"/>
          <ac:grpSpMkLst>
            <pc:docMk/>
            <pc:sldMk cId="2802359574" sldId="266"/>
            <ac:grpSpMk id="284" creationId="{D44DA9B0-7382-4F41-ADEB-2660975FA526}"/>
          </ac:grpSpMkLst>
        </pc:grpChg>
        <pc:grpChg chg="add del mod">
          <ac:chgData name="mohammad Hosseinabady" userId="6cd969f51f917c9e" providerId="LiveId" clId="{61B92799-7A46-4B34-9A7A-19699DCCFA99}" dt="2022-01-16T10:20:46.972" v="1357" actId="165"/>
          <ac:grpSpMkLst>
            <pc:docMk/>
            <pc:sldMk cId="2802359574" sldId="266"/>
            <ac:grpSpMk id="297" creationId="{901EEE0C-6960-4072-8761-6F63D94568B6}"/>
          </ac:grpSpMkLst>
        </pc:grpChg>
        <pc:grpChg chg="mod topLvl">
          <ac:chgData name="mohammad Hosseinabady" userId="6cd969f51f917c9e" providerId="LiveId" clId="{61B92799-7A46-4B34-9A7A-19699DCCFA99}" dt="2022-01-16T10:36:50.845" v="1572" actId="1076"/>
          <ac:grpSpMkLst>
            <pc:docMk/>
            <pc:sldMk cId="2802359574" sldId="266"/>
            <ac:grpSpMk id="298" creationId="{FD55A164-C0F7-49FF-ACAE-7F7338A39886}"/>
          </ac:grpSpMkLst>
        </pc:grpChg>
        <pc:grpChg chg="del mod topLvl">
          <ac:chgData name="mohammad Hosseinabady" userId="6cd969f51f917c9e" providerId="LiveId" clId="{61B92799-7A46-4B34-9A7A-19699DCCFA99}" dt="2022-01-16T10:20:48.231" v="1358" actId="478"/>
          <ac:grpSpMkLst>
            <pc:docMk/>
            <pc:sldMk cId="2802359574" sldId="266"/>
            <ac:grpSpMk id="314" creationId="{331E1B89-4664-40E1-BB1E-A01FAAEFC630}"/>
          </ac:grpSpMkLst>
        </pc:grp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5" creationId="{80FD9BF7-27D0-4588-902A-D22F156AABA3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6" creationId="{D84BA9BF-1135-4EBC-BBE3-C0BB461BD3EC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7" creationId="{406846DA-B239-47A6-8FF2-2EB636AC5CD7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8" creationId="{09A1705B-7B03-4413-A1D2-DF60D1D26225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9" creationId="{F07AC9C6-A970-4BE7-B918-FC062101426A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0" creationId="{C6B25604-24AB-4540-98DC-932504302693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1" creationId="{D2EE2253-F9E3-4EE1-9DC6-68FDC9DB5F04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2" creationId="{6287A8D5-F597-47EB-AAFD-9053883D1D56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3" creationId="{38565715-3278-4120-A4BE-D391A47B39B5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4" creationId="{44F49A1F-EA5D-473F-BDE5-873E12396EF6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5" creationId="{FC446291-D917-4E2A-9198-BCDEDC503044}"/>
          </ac:cxnSpMkLst>
        </pc:cxnChg>
        <pc:cxnChg chg="add mod">
          <ac:chgData name="mohammad Hosseinabady" userId="6cd969f51f917c9e" providerId="LiveId" clId="{61B92799-7A46-4B34-9A7A-19699DCCFA99}" dt="2022-01-16T10:36:50.845" v="1572" actId="1076"/>
          <ac:cxnSpMkLst>
            <pc:docMk/>
            <pc:sldMk cId="2802359574" sldId="266"/>
            <ac:cxnSpMk id="20" creationId="{384C4162-5D45-4C0A-9732-3D91A4B44E04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95" creationId="{24DDB76C-BDFE-432D-BBF6-4743E94C9B6E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96" creationId="{E7E65CEB-0FBC-430C-BA84-CC577D7D94BF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97" creationId="{8D128EFA-77CE-4597-9C55-622DE32CC3D3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98" creationId="{D49DDBC6-85A1-4D3A-A042-8F5F27E07C7C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99" creationId="{232D406C-B460-47F6-94A3-ABE32411866D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00" creationId="{70F26A4A-98D1-4BC7-B138-0A9258EF25F9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01" creationId="{F2F46EB0-417A-4BAC-BFA6-06B1A5D51F4E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02" creationId="{6F02C695-EC97-4F27-905C-38BA8CFEE22F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03" creationId="{4A5C1690-435C-4A47-BD72-D09570BB13AF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04" creationId="{E1C911F9-E5BE-4057-9AB1-C9857C3A0317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05" creationId="{F760080A-496A-4B49-9463-2BDE5E792093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06" creationId="{2D921F1B-710F-423C-A3C5-0BA3273708B1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07" creationId="{9CABE6F3-4FCA-4E53-9F9C-F78B8D709C68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15" creationId="{1B8C7915-C8E9-40E4-963E-B9F09C6E6F5D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16" creationId="{3EC78E97-EC10-47D3-B6B7-5E2FFAF24EBF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17" creationId="{6352058C-CBF4-4D3C-A0FD-08442F6A0881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18" creationId="{75B5B89B-91F2-4B22-ADD9-049DF5B04E6A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19" creationId="{1CE9E695-9120-4C2E-AC7B-815F3E5F3036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20" creationId="{E8D35D3E-4966-41E4-A1B8-27E779BF0181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21" creationId="{16F0C98C-DC87-492D-9DD1-6E3C125E6856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22" creationId="{93C931A9-A174-4FC3-9164-4EF5606B3E94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24" creationId="{56AE209F-7F9B-4EBC-AA85-E8EC49DAF608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28" creationId="{7B43DC89-804C-401B-9869-D7BDD9FA6B46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32" creationId="{54CF9B92-27BA-44FC-9D8B-E71CDD5F41F4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33" creationId="{83A0808A-2C54-42F3-9E5E-4112C0ED1158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36" creationId="{6977493D-FB42-46D7-A901-8D8B2A9C4EAB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37" creationId="{37EBAA7A-E8FF-43CB-8DB3-E5AB865FB6FC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38" creationId="{CA7F834B-CE9E-42B1-965B-396FF07A2298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39" creationId="{52A058CA-B8C0-491D-8192-7A3F31FCC012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40" creationId="{280EBAB7-45C1-4ABB-8906-08C1CAEC1B6B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41" creationId="{3ECBF8C3-B293-43B7-A4E9-337EA2F5DFF5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43" creationId="{0F6AB967-47F1-4DA1-A18F-E63B21F85841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44" creationId="{93B8545B-C68C-47E4-BBE9-67A7F997FA55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45" creationId="{85BE4745-B730-4119-8568-EAB0A49B6838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46" creationId="{6C57FD9B-C490-40B7-9902-06EF41216AE1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47" creationId="{63DA6797-6EB3-4914-B680-0629FB74818D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48" creationId="{D7FDE96A-1DC1-4797-A2EC-22601405D066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49" creationId="{A2EE6821-D376-4641-A71C-5D621147486E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50" creationId="{E944653E-BA3F-4621-90B0-FA33B2DDD9F5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51" creationId="{30C99926-D0A9-4A79-8D0A-13F383B76E95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52" creationId="{83ADDCE9-2F30-4354-9A4E-586A696AF4B9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53" creationId="{0AA2F4DD-AD51-4EF5-9FD6-D86B544B68CB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54" creationId="{E8C24BA7-A0BB-4CBA-9E5E-72FE69C59640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26" creationId="{6A3E9CD3-3F72-40EB-BE35-66B813B0192B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27" creationId="{FD0F6751-43EA-4A2D-86B8-2325B907C576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28" creationId="{2ADF0485-4713-4D4B-8496-B59DD848BC08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29" creationId="{45CDF941-E8B8-4C38-9CBB-92E6E425BA7C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30" creationId="{9319A27E-E2F3-4A83-99ED-C5C3CC9BE4AB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31" creationId="{14505173-16EA-4378-8667-D0D2D7321B0A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32" creationId="{EF303B00-35E6-412B-8425-EA742262310F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33" creationId="{72464673-AFE0-4099-B8FC-46781788FDBE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34" creationId="{F478F63B-39E2-4F44-BFC7-51849FA0B18D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35" creationId="{8E90A3B2-073D-4D2E-8184-BF06E8920EA5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36" creationId="{96463089-25BE-48E6-88D1-4EEC6DD446F3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37" creationId="{9C82DD3F-DE75-40F0-BDB9-B44FAFD8D1E0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38" creationId="{C4ED1578-DB7D-45D3-9721-E952AE8EE0E7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39" creationId="{DC9AAD3A-A2A1-44F6-89C6-C1535BBC02CF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40" creationId="{51C6F97A-9F55-4D4D-940A-9035EB511C79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41" creationId="{BB11D5BC-1CF3-4905-88FA-EBB87E0095D0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42" creationId="{E63EC909-AA4D-4159-967B-5ECB34C51FE4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43" creationId="{30353DE1-7FC9-46E0-8CBF-D57610C2B45A}"/>
          </ac:cxnSpMkLst>
        </pc:cxnChg>
        <pc:cxnChg chg="add del mod">
          <ac:chgData name="mohammad Hosseinabady" userId="6cd969f51f917c9e" providerId="LiveId" clId="{61B92799-7A46-4B34-9A7A-19699DCCFA99}" dt="2022-01-16T10:18:28.872" v="1309" actId="478"/>
          <ac:cxnSpMkLst>
            <pc:docMk/>
            <pc:sldMk cId="2802359574" sldId="266"/>
            <ac:cxnSpMk id="251" creationId="{C6B45D7F-4E64-45D1-99C3-F5A36747E659}"/>
          </ac:cxnSpMkLst>
        </pc:cxnChg>
        <pc:cxnChg chg="add del mod">
          <ac:chgData name="mohammad Hosseinabady" userId="6cd969f51f917c9e" providerId="LiveId" clId="{61B92799-7A46-4B34-9A7A-19699DCCFA99}" dt="2022-01-16T10:18:26.838" v="1306" actId="478"/>
          <ac:cxnSpMkLst>
            <pc:docMk/>
            <pc:sldMk cId="2802359574" sldId="266"/>
            <ac:cxnSpMk id="252" creationId="{F4D8A833-D181-40A9-ADEC-359EB50E8990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61" creationId="{0A199671-3F00-4ABC-8D33-A6B4CB252C4A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62" creationId="{0897B545-18E5-4CCF-B730-BB5B1E95B45E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63" creationId="{FE880099-6EB7-4BA0-8092-169C70E3AB84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64" creationId="{B008E5D1-4337-431A-A37C-328108293F26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65" creationId="{EBEB6295-0E99-42F1-A4F5-B990C4E67BBE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66" creationId="{5CB8536D-37B3-4EFD-93DF-9E709108CD74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67" creationId="{E80A3EC9-DA81-4F5C-8698-838CA90797B4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68" creationId="{1822A5BA-5791-48CD-884A-E4752EB0B431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69" creationId="{E47FEA96-3B94-45DC-9BB1-8F77740CA7E4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70" creationId="{B35339DC-C74E-4D9A-98CE-9CC0AF0B5827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71" creationId="{D5DE5F20-45D3-4AC4-8E4F-14727DFB99CF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72" creationId="{2AC90C38-4880-4286-B742-A75F92334163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74" creationId="{2488FA99-0A6B-49BF-B179-30CC26D73257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75" creationId="{11EAF19C-5EBB-44FB-947B-290F3B32226A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76" creationId="{97569E04-95EA-4B0E-9D40-D60908412006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77" creationId="{B61303CF-DFED-41FB-859A-2CDEB665A6B4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78" creationId="{A0295DE1-F642-4BBA-B817-B2E1889B0C5A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79" creationId="{77DD86F0-EBFE-4703-84D3-79E4D64B8E69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80" creationId="{85272A75-0715-4AA1-95C1-17760914F717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81" creationId="{C94FC14C-230D-49B3-B7A8-3DA7E58D2C7C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82" creationId="{47E58A96-66F5-4F66-8DCB-66AA35F321C6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83" creationId="{A66B831C-9780-4DA6-AABF-E658EA09942A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85" creationId="{65C1079A-B652-4466-8D40-42BECCD2BCCD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86" creationId="{1EF12A96-5D4B-4DFC-A5B9-B8A2DC44DB61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87" creationId="{C730B598-013F-42C2-8341-2D69AE5253E6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88" creationId="{1352F576-B804-4190-97FA-4CD23D3F9D6F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89" creationId="{0CCF8F31-E06F-4151-8A3B-66D8843FF1F4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90" creationId="{73C36A75-B90B-4CDC-B53F-8F38C22398F3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91" creationId="{F207DC45-E823-4E7C-B7FC-02A13AE5244E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92" creationId="{949DDD7F-D2B2-44DA-9B72-28E46006995A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93" creationId="{59AF41D2-A5F3-414F-9F2A-D8DA609954DD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94" creationId="{A81A84BC-6624-44C7-BEC0-B01FC5928340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95" creationId="{1076377A-C5A2-4B69-83E2-9F208574DAF3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96" creationId="{83BC766B-9AFE-4F22-91F6-84DA9D70A79F}"/>
          </ac:cxnSpMkLst>
        </pc:cxnChg>
        <pc:cxnChg chg="mod topLvl">
          <ac:chgData name="mohammad Hosseinabady" userId="6cd969f51f917c9e" providerId="LiveId" clId="{61B92799-7A46-4B34-9A7A-19699DCCFA99}" dt="2022-01-16T10:38:38.730" v="1634" actId="1076"/>
          <ac:cxnSpMkLst>
            <pc:docMk/>
            <pc:sldMk cId="2802359574" sldId="266"/>
            <ac:cxnSpMk id="299" creationId="{715A0CC8-444D-42A9-9467-408F3B42654B}"/>
          </ac:cxnSpMkLst>
        </pc:cxnChg>
        <pc:cxnChg chg="mod topLvl">
          <ac:chgData name="mohammad Hosseinabady" userId="6cd969f51f917c9e" providerId="LiveId" clId="{61B92799-7A46-4B34-9A7A-19699DCCFA99}" dt="2022-01-16T10:36:50.845" v="1572" actId="1076"/>
          <ac:cxnSpMkLst>
            <pc:docMk/>
            <pc:sldMk cId="2802359574" sldId="266"/>
            <ac:cxnSpMk id="300" creationId="{5611178F-555D-4962-AFBB-4BD703E65BD9}"/>
          </ac:cxnSpMkLst>
        </pc:cxnChg>
        <pc:cxnChg chg="mod topLvl">
          <ac:chgData name="mohammad Hosseinabady" userId="6cd969f51f917c9e" providerId="LiveId" clId="{61B92799-7A46-4B34-9A7A-19699DCCFA99}" dt="2022-01-16T10:36:50.845" v="1572" actId="1076"/>
          <ac:cxnSpMkLst>
            <pc:docMk/>
            <pc:sldMk cId="2802359574" sldId="266"/>
            <ac:cxnSpMk id="301" creationId="{CCDAF1CF-F873-4ABC-8FF2-C173D9838B20}"/>
          </ac:cxnSpMkLst>
        </pc:cxnChg>
        <pc:cxnChg chg="mod topLvl">
          <ac:chgData name="mohammad Hosseinabady" userId="6cd969f51f917c9e" providerId="LiveId" clId="{61B92799-7A46-4B34-9A7A-19699DCCFA99}" dt="2022-01-16T10:36:50.845" v="1572" actId="1076"/>
          <ac:cxnSpMkLst>
            <pc:docMk/>
            <pc:sldMk cId="2802359574" sldId="266"/>
            <ac:cxnSpMk id="302" creationId="{55BBF38B-16F0-4064-ABB3-B41524CBD91B}"/>
          </ac:cxnSpMkLst>
        </pc:cxnChg>
        <pc:cxnChg chg="mod topLvl">
          <ac:chgData name="mohammad Hosseinabady" userId="6cd969f51f917c9e" providerId="LiveId" clId="{61B92799-7A46-4B34-9A7A-19699DCCFA99}" dt="2022-01-16T10:36:50.845" v="1572" actId="1076"/>
          <ac:cxnSpMkLst>
            <pc:docMk/>
            <pc:sldMk cId="2802359574" sldId="266"/>
            <ac:cxnSpMk id="303" creationId="{6095947B-7D47-4953-9EEC-F04B7FEA3402}"/>
          </ac:cxnSpMkLst>
        </pc:cxnChg>
        <pc:cxnChg chg="mod topLvl">
          <ac:chgData name="mohammad Hosseinabady" userId="6cd969f51f917c9e" providerId="LiveId" clId="{61B92799-7A46-4B34-9A7A-19699DCCFA99}" dt="2022-01-16T10:36:50.845" v="1572" actId="1076"/>
          <ac:cxnSpMkLst>
            <pc:docMk/>
            <pc:sldMk cId="2802359574" sldId="266"/>
            <ac:cxnSpMk id="304" creationId="{D0A2666B-670D-4403-975C-298C3498280C}"/>
          </ac:cxnSpMkLst>
        </pc:cxnChg>
        <pc:cxnChg chg="mod topLvl">
          <ac:chgData name="mohammad Hosseinabady" userId="6cd969f51f917c9e" providerId="LiveId" clId="{61B92799-7A46-4B34-9A7A-19699DCCFA99}" dt="2022-01-16T10:36:50.845" v="1572" actId="1076"/>
          <ac:cxnSpMkLst>
            <pc:docMk/>
            <pc:sldMk cId="2802359574" sldId="266"/>
            <ac:cxnSpMk id="305" creationId="{3782B1DF-7678-4D37-9464-3B2E4437DE49}"/>
          </ac:cxnSpMkLst>
        </pc:cxnChg>
        <pc:cxnChg chg="mod topLvl">
          <ac:chgData name="mohammad Hosseinabady" userId="6cd969f51f917c9e" providerId="LiveId" clId="{61B92799-7A46-4B34-9A7A-19699DCCFA99}" dt="2022-01-16T10:36:50.845" v="1572" actId="1076"/>
          <ac:cxnSpMkLst>
            <pc:docMk/>
            <pc:sldMk cId="2802359574" sldId="266"/>
            <ac:cxnSpMk id="306" creationId="{A14EF002-745B-4FDA-972E-48930B92C8F1}"/>
          </ac:cxnSpMkLst>
        </pc:cxnChg>
        <pc:cxnChg chg="mod topLvl">
          <ac:chgData name="mohammad Hosseinabady" userId="6cd969f51f917c9e" providerId="LiveId" clId="{61B92799-7A46-4B34-9A7A-19699DCCFA99}" dt="2022-01-16T10:36:50.845" v="1572" actId="1076"/>
          <ac:cxnSpMkLst>
            <pc:docMk/>
            <pc:sldMk cId="2802359574" sldId="266"/>
            <ac:cxnSpMk id="312" creationId="{CB9FE0E7-CED9-4C68-880E-7C1DF407A448}"/>
          </ac:cxnSpMkLst>
        </pc:cxnChg>
        <pc:cxnChg chg="mod topLvl">
          <ac:chgData name="mohammad Hosseinabady" userId="6cd969f51f917c9e" providerId="LiveId" clId="{61B92799-7A46-4B34-9A7A-19699DCCFA99}" dt="2022-01-16T10:36:50.845" v="1572" actId="1076"/>
          <ac:cxnSpMkLst>
            <pc:docMk/>
            <pc:sldMk cId="2802359574" sldId="266"/>
            <ac:cxnSpMk id="313" creationId="{4F382D79-D98E-4794-BC1B-C70C979289CC}"/>
          </ac:cxnSpMkLst>
        </pc:cxnChg>
        <pc:cxnChg chg="del mod topLvl">
          <ac:chgData name="mohammad Hosseinabady" userId="6cd969f51f917c9e" providerId="LiveId" clId="{61B92799-7A46-4B34-9A7A-19699DCCFA99}" dt="2022-01-16T10:20:49.200" v="1359" actId="478"/>
          <ac:cxnSpMkLst>
            <pc:docMk/>
            <pc:sldMk cId="2802359574" sldId="266"/>
            <ac:cxnSpMk id="315" creationId="{3139E453-B41E-49DD-A6BC-6DE14346A1F7}"/>
          </ac:cxnSpMkLst>
        </pc:cxnChg>
        <pc:cxnChg chg="del mod topLvl">
          <ac:chgData name="mohammad Hosseinabady" userId="6cd969f51f917c9e" providerId="LiveId" clId="{61B92799-7A46-4B34-9A7A-19699DCCFA99}" dt="2022-01-16T10:20:54.791" v="1361" actId="478"/>
          <ac:cxnSpMkLst>
            <pc:docMk/>
            <pc:sldMk cId="2802359574" sldId="266"/>
            <ac:cxnSpMk id="316" creationId="{3F57E2BF-6FEB-4810-AAB2-F4FC83A498EF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17" creationId="{F868509A-918D-47BF-905F-5ED83B97FBA1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18" creationId="{D108EFC3-3E21-4DA1-9FE6-825526A85285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19" creationId="{2D0F749D-A5FB-499E-BFF1-235F7045C738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20" creationId="{897E0FE9-46C7-41F5-B547-38D909E358A3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21" creationId="{98C9BE5B-B243-4556-8C31-CD98DC0DF286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22" creationId="{67DF70B1-362C-4A60-BA95-1DD5143A9AB4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23" creationId="{84B786D9-7B0E-45BE-808F-054B97041310}"/>
          </ac:cxnSpMkLst>
        </pc:cxnChg>
        <pc:cxnChg chg="del mod">
          <ac:chgData name="mohammad Hosseinabady" userId="6cd969f51f917c9e" providerId="LiveId" clId="{61B92799-7A46-4B34-9A7A-19699DCCFA99}" dt="2022-01-16T10:20:43.113" v="1356" actId="478"/>
          <ac:cxnSpMkLst>
            <pc:docMk/>
            <pc:sldMk cId="2802359574" sldId="266"/>
            <ac:cxnSpMk id="324" creationId="{3FCB1D29-F2C7-4614-A7C6-8572DF00E0C7}"/>
          </ac:cxnSpMkLst>
        </pc:cxnChg>
        <pc:cxnChg chg="del mod">
          <ac:chgData name="mohammad Hosseinabady" userId="6cd969f51f917c9e" providerId="LiveId" clId="{61B92799-7A46-4B34-9A7A-19699DCCFA99}" dt="2022-01-16T10:20:40.920" v="1355" actId="478"/>
          <ac:cxnSpMkLst>
            <pc:docMk/>
            <pc:sldMk cId="2802359574" sldId="266"/>
            <ac:cxnSpMk id="325" creationId="{65B56F8D-F6D0-4301-AB66-1A27094F2F0B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26" creationId="{90C1FA8A-7484-49AA-8005-68BE82666764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27" creationId="{2D59AAF1-8291-44B5-A2EF-885AEDCE80F5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28" creationId="{5C8D0F8C-A610-4B67-872D-FAF3B57E4649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29" creationId="{474B28DF-2CBF-4227-A29A-8B86BBDECEE3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30" creationId="{140F93BD-A7BA-4399-8865-1F285FA072AB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31" creationId="{14AFED53-469F-45F9-A792-21B4E78FCFDF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32" creationId="{6004B6EF-437D-4DAE-9FDB-950159687455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33" creationId="{CA188D41-BC71-48DB-8216-57BE62527178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34" creationId="{53D0C6F5-E831-4F01-AFAA-C4DC4E1B4D44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35" creationId="{833A90F2-DC47-459F-89EF-5D0BD980C0B1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36" creationId="{ECE1F8B4-CD63-4DC3-A90C-A3FC960B9CA6}"/>
          </ac:cxnSpMkLst>
        </pc:cxnChg>
        <pc:cxnChg chg="add mod">
          <ac:chgData name="mohammad Hosseinabady" userId="6cd969f51f917c9e" providerId="LiveId" clId="{61B92799-7A46-4B34-9A7A-19699DCCFA99}" dt="2022-01-16T10:33:02.425" v="1513" actId="1076"/>
          <ac:cxnSpMkLst>
            <pc:docMk/>
            <pc:sldMk cId="2802359574" sldId="266"/>
            <ac:cxnSpMk id="342" creationId="{73D847AA-C476-48D9-905E-1F92E923A3CF}"/>
          </ac:cxnSpMkLst>
        </pc:cxnChg>
        <pc:cxnChg chg="add mod">
          <ac:chgData name="mohammad Hosseinabady" userId="6cd969f51f917c9e" providerId="LiveId" clId="{61B92799-7A46-4B34-9A7A-19699DCCFA99}" dt="2022-01-16T10:33:11.911" v="1517" actId="1076"/>
          <ac:cxnSpMkLst>
            <pc:docMk/>
            <pc:sldMk cId="2802359574" sldId="266"/>
            <ac:cxnSpMk id="344" creationId="{59A033BC-59A5-4A7A-B6A4-309F0567441C}"/>
          </ac:cxnSpMkLst>
        </pc:cxnChg>
        <pc:cxnChg chg="add mod">
          <ac:chgData name="mohammad Hosseinabady" userId="6cd969f51f917c9e" providerId="LiveId" clId="{61B92799-7A46-4B34-9A7A-19699DCCFA99}" dt="2022-01-16T10:33:35.393" v="1525" actId="1076"/>
          <ac:cxnSpMkLst>
            <pc:docMk/>
            <pc:sldMk cId="2802359574" sldId="266"/>
            <ac:cxnSpMk id="346" creationId="{66E04399-630D-4E61-BC64-72E8E24134B1}"/>
          </ac:cxnSpMkLst>
        </pc:cxnChg>
        <pc:cxnChg chg="add mod">
          <ac:chgData name="mohammad Hosseinabady" userId="6cd969f51f917c9e" providerId="LiveId" clId="{61B92799-7A46-4B34-9A7A-19699DCCFA99}" dt="2022-01-16T10:38:45.761" v="1642" actId="1037"/>
          <ac:cxnSpMkLst>
            <pc:docMk/>
            <pc:sldMk cId="2802359574" sldId="266"/>
            <ac:cxnSpMk id="350" creationId="{706A93B3-8D3A-4F81-A2AA-0E4EA195DC49}"/>
          </ac:cxnSpMkLst>
        </pc:cxnChg>
        <pc:cxnChg chg="add mod">
          <ac:chgData name="mohammad Hosseinabady" userId="6cd969f51f917c9e" providerId="LiveId" clId="{61B92799-7A46-4B34-9A7A-19699DCCFA99}" dt="2022-01-16T10:38:45.761" v="1642" actId="1037"/>
          <ac:cxnSpMkLst>
            <pc:docMk/>
            <pc:sldMk cId="2802359574" sldId="266"/>
            <ac:cxnSpMk id="352" creationId="{BFA32F9C-D293-4576-BFD9-B15E4AEC7872}"/>
          </ac:cxnSpMkLst>
        </pc:cxnChg>
      </pc:sldChg>
      <pc:sldChg chg="addSp delSp modSp add mod">
        <pc:chgData name="mohammad Hosseinabady" userId="6cd969f51f917c9e" providerId="LiveId" clId="{61B92799-7A46-4B34-9A7A-19699DCCFA99}" dt="2022-01-16T12:21:32.020" v="1957" actId="1076"/>
        <pc:sldMkLst>
          <pc:docMk/>
          <pc:sldMk cId="2572884885" sldId="267"/>
        </pc:sldMkLst>
        <pc:spChg chg="mod">
          <ac:chgData name="mohammad Hosseinabady" userId="6cd969f51f917c9e" providerId="LiveId" clId="{61B92799-7A46-4B34-9A7A-19699DCCFA99}" dt="2022-01-16T12:10:22.109" v="1701" actId="20577"/>
          <ac:spMkLst>
            <pc:docMk/>
            <pc:sldMk cId="2572884885" sldId="267"/>
            <ac:spMk id="2" creationId="{6D69C683-EEDB-4415-9CAD-EA096990C5D6}"/>
          </ac:spMkLst>
        </pc:spChg>
        <pc:spChg chg="add mod">
          <ac:chgData name="mohammad Hosseinabady" userId="6cd969f51f917c9e" providerId="LiveId" clId="{61B92799-7A46-4B34-9A7A-19699DCCFA99}" dt="2022-01-16T12:12:46.361" v="1751" actId="1035"/>
          <ac:spMkLst>
            <pc:docMk/>
            <pc:sldMk cId="2572884885" sldId="267"/>
            <ac:spMk id="17" creationId="{118AFF44-18BB-4EF7-8753-A66260B244FF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2" creationId="{2D679F12-617E-4A30-8759-349D3839D132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6" creationId="{6104A5F2-58BE-4329-9C33-D20AC272C804}"/>
          </ac:spMkLst>
        </pc:spChg>
        <pc:spChg chg="add mod">
          <ac:chgData name="mohammad Hosseinabady" userId="6cd969f51f917c9e" providerId="LiveId" clId="{61B92799-7A46-4B34-9A7A-19699DCCFA99}" dt="2022-01-16T12:10:41.003" v="1720" actId="403"/>
          <ac:spMkLst>
            <pc:docMk/>
            <pc:sldMk cId="2572884885" sldId="267"/>
            <ac:spMk id="162" creationId="{B3E117F6-CB7D-4E14-AAAF-5617ACC95C22}"/>
          </ac:spMkLst>
        </pc:spChg>
        <pc:spChg chg="add mod">
          <ac:chgData name="mohammad Hosseinabady" userId="6cd969f51f917c9e" providerId="LiveId" clId="{61B92799-7A46-4B34-9A7A-19699DCCFA99}" dt="2022-01-16T12:12:46.361" v="1751" actId="1035"/>
          <ac:spMkLst>
            <pc:docMk/>
            <pc:sldMk cId="2572884885" sldId="267"/>
            <ac:spMk id="166" creationId="{F85F39B0-256A-4E9E-9194-B3269E6C6D83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07" creationId="{DFEC39E0-941B-4511-B294-84B8FB41E417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08" creationId="{0247B94F-504E-4A22-8070-5687E7C55B99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09" creationId="{8CC9E68D-025D-4EFD-96CC-9461A50ED6EA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10" creationId="{B885B10E-DD1E-4935-9D1E-83C431C64037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11" creationId="{75A1321E-77F8-40BE-8C70-1BEDF0DEE206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37" creationId="{A168EE47-568E-4EFB-B2AB-5E829491CA93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39" creationId="{F72B52E3-10D7-4B6C-9655-0911673CDFEB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41" creationId="{D4E1DC70-D7DE-468A-8014-33FAD605B15F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43" creationId="{0B2EBC51-4BD6-4C37-BEA3-928AC99AD15E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45" creationId="{CDB83770-6A08-4D3A-9F91-9D8A4A29B994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47" creationId="{37AF1DDC-BF1D-4E34-93E8-E691C6A95D91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48" creationId="{82AC42C3-1C92-4FB6-948A-20BBBC8B0B6D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49" creationId="{9B4D24AF-FCA3-4E84-9ED2-2CC8166852B5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51" creationId="{A0A0D4E4-F4F0-4B50-865C-75F868D64E5A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53" creationId="{D84AC7D5-09EB-4C76-9DD7-AEEBE7BCC79F}"/>
          </ac:spMkLst>
        </pc:spChg>
        <pc:grpChg chg="del">
          <ac:chgData name="mohammad Hosseinabady" userId="6cd969f51f917c9e" providerId="LiveId" clId="{61B92799-7A46-4B34-9A7A-19699DCCFA99}" dt="2022-01-16T11:03:33.137" v="1644" actId="478"/>
          <ac:grpSpMkLst>
            <pc:docMk/>
            <pc:sldMk cId="2572884885" sldId="267"/>
            <ac:grpSpMk id="3" creationId="{ED096F1E-232D-4EF9-8150-96AD5560A004}"/>
          </ac:grpSpMkLst>
        </pc:grpChg>
        <pc:grpChg chg="del">
          <ac:chgData name="mohammad Hosseinabady" userId="6cd969f51f917c9e" providerId="LiveId" clId="{61B92799-7A46-4B34-9A7A-19699DCCFA99}" dt="2022-01-16T11:03:33.137" v="1644" actId="478"/>
          <ac:grpSpMkLst>
            <pc:docMk/>
            <pc:sldMk cId="2572884885" sldId="267"/>
            <ac:grpSpMk id="18" creationId="{23A7E164-4179-4188-AF26-D3AE0BF11ADF}"/>
          </ac:grpSpMkLst>
        </pc:grpChg>
        <pc:grpChg chg="del">
          <ac:chgData name="mohammad Hosseinabady" userId="6cd969f51f917c9e" providerId="LiveId" clId="{61B92799-7A46-4B34-9A7A-19699DCCFA99}" dt="2022-01-16T11:03:33.137" v="1644" actId="478"/>
          <ac:grpSpMkLst>
            <pc:docMk/>
            <pc:sldMk cId="2572884885" sldId="267"/>
            <ac:grpSpMk id="298" creationId="{FD55A164-C0F7-49FF-ACAE-7F7338A39886}"/>
          </ac:grpSpMkLst>
        </pc:grpChg>
        <pc:picChg chg="add mod">
          <ac:chgData name="mohammad Hosseinabady" userId="6cd969f51f917c9e" providerId="LiveId" clId="{61B92799-7A46-4B34-9A7A-19699DCCFA99}" dt="2022-01-16T12:21:32.020" v="1957" actId="1076"/>
          <ac:picMkLst>
            <pc:docMk/>
            <pc:sldMk cId="2572884885" sldId="267"/>
            <ac:picMk id="163" creationId="{B743E5C6-0A16-4A4A-85CA-AD0E650A04FF}"/>
          </ac:picMkLst>
        </pc:pic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20" creationId="{384C4162-5D45-4C0A-9732-3D91A4B44E04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299" creationId="{715A0CC8-444D-42A9-9467-408F3B42654B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00" creationId="{5611178F-555D-4962-AFBB-4BD703E65BD9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01" creationId="{CCDAF1CF-F873-4ABC-8FF2-C173D9838B20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02" creationId="{55BBF38B-16F0-4064-ABB3-B41524CBD91B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03" creationId="{6095947B-7D47-4953-9EEC-F04B7FEA3402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04" creationId="{D0A2666B-670D-4403-975C-298C3498280C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05" creationId="{3782B1DF-7678-4D37-9464-3B2E4437DE49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06" creationId="{A14EF002-745B-4FDA-972E-48930B92C8F1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12" creationId="{CB9FE0E7-CED9-4C68-880E-7C1DF407A448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13" creationId="{4F382D79-D98E-4794-BC1B-C70C979289CC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42" creationId="{73D847AA-C476-48D9-905E-1F92E923A3CF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44" creationId="{59A033BC-59A5-4A7A-B6A4-309F0567441C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46" creationId="{66E04399-630D-4E61-BC64-72E8E24134B1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50" creationId="{706A93B3-8D3A-4F81-A2AA-0E4EA195DC49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52" creationId="{BFA32F9C-D293-4576-BFD9-B15E4AEC7872}"/>
          </ac:cxnSpMkLst>
        </pc:cxnChg>
      </pc:sldChg>
      <pc:sldChg chg="addSp delSp modSp new mod ord modAnim">
        <pc:chgData name="mohammad Hosseinabady" userId="6cd969f51f917c9e" providerId="LiveId" clId="{61B92799-7A46-4B34-9A7A-19699DCCFA99}" dt="2022-01-16T12:05:48.064" v="1697"/>
        <pc:sldMkLst>
          <pc:docMk/>
          <pc:sldMk cId="430489130" sldId="268"/>
        </pc:sldMkLst>
        <pc:spChg chg="mod">
          <ac:chgData name="mohammad Hosseinabady" userId="6cd969f51f917c9e" providerId="LiveId" clId="{61B92799-7A46-4B34-9A7A-19699DCCFA99}" dt="2022-01-16T12:00:08.775" v="1651" actId="20577"/>
          <ac:spMkLst>
            <pc:docMk/>
            <pc:sldMk cId="430489130" sldId="268"/>
            <ac:spMk id="2" creationId="{73AEB559-47AB-404C-9280-5A9B3FA541A3}"/>
          </ac:spMkLst>
        </pc:spChg>
        <pc:spChg chg="del">
          <ac:chgData name="mohammad Hosseinabady" userId="6cd969f51f917c9e" providerId="LiveId" clId="{61B92799-7A46-4B34-9A7A-19699DCCFA99}" dt="2022-01-16T12:00:58.615" v="1652" actId="1032"/>
          <ac:spMkLst>
            <pc:docMk/>
            <pc:sldMk cId="430489130" sldId="268"/>
            <ac:spMk id="3" creationId="{FC2E8E88-8BD8-4FDE-BECD-2B5A8740A3E3}"/>
          </ac:spMkLst>
        </pc:spChg>
        <pc:graphicFrameChg chg="add mod modGraphic">
          <ac:chgData name="mohammad Hosseinabady" userId="6cd969f51f917c9e" providerId="LiveId" clId="{61B92799-7A46-4B34-9A7A-19699DCCFA99}" dt="2022-01-16T12:04:56.636" v="1691" actId="12100"/>
          <ac:graphicFrameMkLst>
            <pc:docMk/>
            <pc:sldMk cId="430489130" sldId="268"/>
            <ac:graphicFrameMk id="4" creationId="{F7D82030-791C-4018-A68B-64A2DEABDF14}"/>
          </ac:graphicFrameMkLst>
        </pc:graphicFrameChg>
      </pc:sldChg>
      <pc:sldChg chg="addSp delSp modSp add mod">
        <pc:chgData name="mohammad Hosseinabady" userId="6cd969f51f917c9e" providerId="LiveId" clId="{61B92799-7A46-4B34-9A7A-19699DCCFA99}" dt="2022-01-16T12:21:21.872" v="1956" actId="207"/>
        <pc:sldMkLst>
          <pc:docMk/>
          <pc:sldMk cId="2421924908" sldId="269"/>
        </pc:sldMkLst>
        <pc:spChg chg="add mod">
          <ac:chgData name="mohammad Hosseinabady" userId="6cd969f51f917c9e" providerId="LiveId" clId="{61B92799-7A46-4B34-9A7A-19699DCCFA99}" dt="2022-01-16T12:20:51.703" v="1950" actId="20577"/>
          <ac:spMkLst>
            <pc:docMk/>
            <pc:sldMk cId="2421924908" sldId="269"/>
            <ac:spMk id="3" creationId="{A3B140D2-1D9F-41A8-A252-458EB82C92E8}"/>
          </ac:spMkLst>
        </pc:spChg>
        <pc:spChg chg="add del mod">
          <ac:chgData name="mohammad Hosseinabady" userId="6cd969f51f917c9e" providerId="LiveId" clId="{61B92799-7A46-4B34-9A7A-19699DCCFA99}" dt="2022-01-16T12:13:59.116" v="1788" actId="478"/>
          <ac:spMkLst>
            <pc:docMk/>
            <pc:sldMk cId="2421924908" sldId="269"/>
            <ac:spMk id="4" creationId="{B5A342BB-2CF5-43B3-A7DB-70EFE908C8A2}"/>
          </ac:spMkLst>
        </pc:spChg>
        <pc:spChg chg="add mod">
          <ac:chgData name="mohammad Hosseinabady" userId="6cd969f51f917c9e" providerId="LiveId" clId="{61B92799-7A46-4B34-9A7A-19699DCCFA99}" dt="2022-01-16T12:21:21.872" v="1956" actId="207"/>
          <ac:spMkLst>
            <pc:docMk/>
            <pc:sldMk cId="2421924908" sldId="269"/>
            <ac:spMk id="12" creationId="{BEB06CA2-ACF7-4583-A385-41C1B3090121}"/>
          </ac:spMkLst>
        </pc:spChg>
        <pc:spChg chg="add mod">
          <ac:chgData name="mohammad Hosseinabady" userId="6cd969f51f917c9e" providerId="LiveId" clId="{61B92799-7A46-4B34-9A7A-19699DCCFA99}" dt="2022-01-16T12:18:55.339" v="1896" actId="1076"/>
          <ac:spMkLst>
            <pc:docMk/>
            <pc:sldMk cId="2421924908" sldId="269"/>
            <ac:spMk id="85" creationId="{67130B82-2E89-4050-8E64-174673C9A787}"/>
          </ac:spMkLst>
        </pc:spChg>
        <pc:spChg chg="add mod">
          <ac:chgData name="mohammad Hosseinabady" userId="6cd969f51f917c9e" providerId="LiveId" clId="{61B92799-7A46-4B34-9A7A-19699DCCFA99}" dt="2022-01-16T12:18:02.262" v="1878" actId="164"/>
          <ac:spMkLst>
            <pc:docMk/>
            <pc:sldMk cId="2421924908" sldId="269"/>
            <ac:spMk id="91" creationId="{7E752BEE-37AE-42F6-A2C1-B39241437676}"/>
          </ac:spMkLst>
        </pc:spChg>
        <pc:spChg chg="add mod">
          <ac:chgData name="mohammad Hosseinabady" userId="6cd969f51f917c9e" providerId="LiveId" clId="{61B92799-7A46-4B34-9A7A-19699DCCFA99}" dt="2022-01-16T12:18:02.262" v="1878" actId="164"/>
          <ac:spMkLst>
            <pc:docMk/>
            <pc:sldMk cId="2421924908" sldId="269"/>
            <ac:spMk id="92" creationId="{188E83F6-0C4E-4050-BBEE-78CB24564538}"/>
          </ac:spMkLst>
        </pc:spChg>
        <pc:spChg chg="add mod">
          <ac:chgData name="mohammad Hosseinabady" userId="6cd969f51f917c9e" providerId="LiveId" clId="{61B92799-7A46-4B34-9A7A-19699DCCFA99}" dt="2022-01-16T12:18:02.262" v="1878" actId="164"/>
          <ac:spMkLst>
            <pc:docMk/>
            <pc:sldMk cId="2421924908" sldId="269"/>
            <ac:spMk id="93" creationId="{FAF3C300-6B59-4BA5-9630-2C62AEFF40E9}"/>
          </ac:spMkLst>
        </pc:spChg>
        <pc:spChg chg="add mod">
          <ac:chgData name="mohammad Hosseinabady" userId="6cd969f51f917c9e" providerId="LiveId" clId="{61B92799-7A46-4B34-9A7A-19699DCCFA99}" dt="2022-01-16T12:20:14.524" v="1936" actId="20577"/>
          <ac:spMkLst>
            <pc:docMk/>
            <pc:sldMk cId="2421924908" sldId="269"/>
            <ac:spMk id="94" creationId="{35B914AC-15DA-4C9D-8438-33DDA77508E1}"/>
          </ac:spMkLst>
        </pc:spChg>
        <pc:spChg chg="add mod">
          <ac:chgData name="mohammad Hosseinabady" userId="6cd969f51f917c9e" providerId="LiveId" clId="{61B92799-7A46-4B34-9A7A-19699DCCFA99}" dt="2022-01-16T12:20:08.763" v="1934" actId="1076"/>
          <ac:spMkLst>
            <pc:docMk/>
            <pc:sldMk cId="2421924908" sldId="269"/>
            <ac:spMk id="95" creationId="{014C66B3-678F-4999-8CFF-892AB434E509}"/>
          </ac:spMkLst>
        </pc:spChg>
        <pc:spChg chg="add mod">
          <ac:chgData name="mohammad Hosseinabady" userId="6cd969f51f917c9e" providerId="LiveId" clId="{61B92799-7A46-4B34-9A7A-19699DCCFA99}" dt="2022-01-16T12:19:34.410" v="1916" actId="1076"/>
          <ac:spMkLst>
            <pc:docMk/>
            <pc:sldMk cId="2421924908" sldId="269"/>
            <ac:spMk id="103" creationId="{41D50C25-0980-40C8-917A-176DFA35EBBA}"/>
          </ac:spMkLst>
        </pc:spChg>
        <pc:spChg chg="add mod">
          <ac:chgData name="mohammad Hosseinabady" userId="6cd969f51f917c9e" providerId="LiveId" clId="{61B92799-7A46-4B34-9A7A-19699DCCFA99}" dt="2022-01-16T12:19:51.118" v="1924" actId="20577"/>
          <ac:spMkLst>
            <pc:docMk/>
            <pc:sldMk cId="2421924908" sldId="269"/>
            <ac:spMk id="104" creationId="{C56A6E07-11CE-46C5-B204-7ED6B65234B4}"/>
          </ac:spMkLst>
        </pc:spChg>
        <pc:spChg chg="add mod">
          <ac:chgData name="mohammad Hosseinabady" userId="6cd969f51f917c9e" providerId="LiveId" clId="{61B92799-7A46-4B34-9A7A-19699DCCFA99}" dt="2022-01-16T12:19:23.891" v="1913" actId="1076"/>
          <ac:spMkLst>
            <pc:docMk/>
            <pc:sldMk cId="2421924908" sldId="269"/>
            <ac:spMk id="105" creationId="{EF20253F-CB19-4CD2-9F6A-BEA6B9854A09}"/>
          </ac:spMkLst>
        </pc:spChg>
        <pc:spChg chg="add mod">
          <ac:chgData name="mohammad Hosseinabady" userId="6cd969f51f917c9e" providerId="LiveId" clId="{61B92799-7A46-4B34-9A7A-19699DCCFA99}" dt="2022-01-16T12:19:40.821" v="1919" actId="1076"/>
          <ac:spMkLst>
            <pc:docMk/>
            <pc:sldMk cId="2421924908" sldId="269"/>
            <ac:spMk id="106" creationId="{B7A821E8-06F2-47DB-A77E-AC3D202FE203}"/>
          </ac:spMkLst>
        </pc:spChg>
        <pc:spChg chg="add del mod">
          <ac:chgData name="mohammad Hosseinabady" userId="6cd969f51f917c9e" providerId="LiveId" clId="{61B92799-7A46-4B34-9A7A-19699DCCFA99}" dt="2022-01-16T12:19:45.595" v="1922" actId="478"/>
          <ac:spMkLst>
            <pc:docMk/>
            <pc:sldMk cId="2421924908" sldId="269"/>
            <ac:spMk id="107" creationId="{A7E5BD97-709C-4FB3-AD29-AB4618A20CF9}"/>
          </ac:spMkLst>
        </pc:spChg>
        <pc:spChg chg="del">
          <ac:chgData name="mohammad Hosseinabady" userId="6cd969f51f917c9e" providerId="LiveId" clId="{61B92799-7A46-4B34-9A7A-19699DCCFA99}" dt="2022-01-16T12:13:05.020" v="1755" actId="478"/>
          <ac:spMkLst>
            <pc:docMk/>
            <pc:sldMk cId="2421924908" sldId="269"/>
            <ac:spMk id="162" creationId="{B3E117F6-CB7D-4E14-AAAF-5617ACC95C22}"/>
          </ac:spMkLst>
        </pc:spChg>
        <pc:grpChg chg="add del mod">
          <ac:chgData name="mohammad Hosseinabady" userId="6cd969f51f917c9e" providerId="LiveId" clId="{61B92799-7A46-4B34-9A7A-19699DCCFA99}" dt="2022-01-16T12:15:54.550" v="1845" actId="478"/>
          <ac:grpSpMkLst>
            <pc:docMk/>
            <pc:sldMk cId="2421924908" sldId="269"/>
            <ac:grpSpMk id="13" creationId="{9E7FC96E-4410-461A-A7C4-B0B89F7E584B}"/>
          </ac:grpSpMkLst>
        </pc:grpChg>
        <pc:grpChg chg="add del mod">
          <ac:chgData name="mohammad Hosseinabady" userId="6cd969f51f917c9e" providerId="LiveId" clId="{61B92799-7A46-4B34-9A7A-19699DCCFA99}" dt="2022-01-16T12:15:55.925" v="1846" actId="478"/>
          <ac:grpSpMkLst>
            <pc:docMk/>
            <pc:sldMk cId="2421924908" sldId="269"/>
            <ac:grpSpMk id="25" creationId="{CCBD0EA8-ADBE-43FE-B2D0-DAC2DFF1717B}"/>
          </ac:grpSpMkLst>
        </pc:grpChg>
        <pc:grpChg chg="add mod">
          <ac:chgData name="mohammad Hosseinabady" userId="6cd969f51f917c9e" providerId="LiveId" clId="{61B92799-7A46-4B34-9A7A-19699DCCFA99}" dt="2022-01-16T12:15:52.091" v="1844" actId="14100"/>
          <ac:grpSpMkLst>
            <pc:docMk/>
            <pc:sldMk cId="2421924908" sldId="269"/>
            <ac:grpSpMk id="36" creationId="{1BFA692D-99E5-4EA6-87ED-81A9355EBBC5}"/>
          </ac:grpSpMkLst>
        </pc:grpChg>
        <pc:grpChg chg="add mod">
          <ac:chgData name="mohammad Hosseinabady" userId="6cd969f51f917c9e" providerId="LiveId" clId="{61B92799-7A46-4B34-9A7A-19699DCCFA99}" dt="2022-01-16T12:16:00.917" v="1848" actId="1076"/>
          <ac:grpSpMkLst>
            <pc:docMk/>
            <pc:sldMk cId="2421924908" sldId="269"/>
            <ac:grpSpMk id="47" creationId="{C259D5CE-4B44-485D-B323-847BB85C9D20}"/>
          </ac:grpSpMkLst>
        </pc:grpChg>
        <pc:grpChg chg="add mod">
          <ac:chgData name="mohammad Hosseinabady" userId="6cd969f51f917c9e" providerId="LiveId" clId="{61B92799-7A46-4B34-9A7A-19699DCCFA99}" dt="2022-01-16T12:16:18.546" v="1852" actId="1076"/>
          <ac:grpSpMkLst>
            <pc:docMk/>
            <pc:sldMk cId="2421924908" sldId="269"/>
            <ac:grpSpMk id="58" creationId="{9F66D4E8-03E7-47AA-B110-96E8F00E31D2}"/>
          </ac:grpSpMkLst>
        </pc:grpChg>
        <pc:grpChg chg="add mod">
          <ac:chgData name="mohammad Hosseinabady" userId="6cd969f51f917c9e" providerId="LiveId" clId="{61B92799-7A46-4B34-9A7A-19699DCCFA99}" dt="2022-01-16T12:16:58.334" v="1865" actId="1076"/>
          <ac:grpSpMkLst>
            <pc:docMk/>
            <pc:sldMk cId="2421924908" sldId="269"/>
            <ac:grpSpMk id="70" creationId="{5E6EDF31-AC72-450E-8785-FB725F1EA305}"/>
          </ac:grpSpMkLst>
        </pc:grpChg>
        <pc:grpChg chg="add mod">
          <ac:chgData name="mohammad Hosseinabady" userId="6cd969f51f917c9e" providerId="LiveId" clId="{61B92799-7A46-4B34-9A7A-19699DCCFA99}" dt="2022-01-16T12:17:05.994" v="1867" actId="1076"/>
          <ac:grpSpMkLst>
            <pc:docMk/>
            <pc:sldMk cId="2421924908" sldId="269"/>
            <ac:grpSpMk id="77" creationId="{6E4D02EB-7902-4CF8-A23F-9EF9E0C84D58}"/>
          </ac:grpSpMkLst>
        </pc:grpChg>
        <pc:grpChg chg="add mod">
          <ac:chgData name="mohammad Hosseinabady" userId="6cd969f51f917c9e" providerId="LiveId" clId="{61B92799-7A46-4B34-9A7A-19699DCCFA99}" dt="2022-01-16T12:18:08.779" v="1879" actId="1076"/>
          <ac:grpSpMkLst>
            <pc:docMk/>
            <pc:sldMk cId="2421924908" sldId="269"/>
            <ac:grpSpMk id="83" creationId="{8ABBBCA1-0FBC-4728-A8FA-EB4A7F35A30C}"/>
          </ac:grpSpMkLst>
        </pc:grpChg>
        <pc:grpChg chg="add mod">
          <ac:chgData name="mohammad Hosseinabady" userId="6cd969f51f917c9e" providerId="LiveId" clId="{61B92799-7A46-4B34-9A7A-19699DCCFA99}" dt="2022-01-16T12:18:37.839" v="1888" actId="1076"/>
          <ac:grpSpMkLst>
            <pc:docMk/>
            <pc:sldMk cId="2421924908" sldId="269"/>
            <ac:grpSpMk id="97" creationId="{8EB233EE-E0E9-4816-85A2-C3944729BF37}"/>
          </ac:grpSpMkLst>
        </pc:grpChg>
        <pc:picChg chg="add del mod">
          <ac:chgData name="mohammad Hosseinabady" userId="6cd969f51f917c9e" providerId="LiveId" clId="{61B92799-7A46-4B34-9A7A-19699DCCFA99}" dt="2022-01-16T12:20:20.570" v="1938" actId="478"/>
          <ac:picMkLst>
            <pc:docMk/>
            <pc:sldMk cId="2421924908" sldId="269"/>
            <ac:picMk id="7" creationId="{EB6501F3-0291-4E02-B2DF-5C48F5B18B76}"/>
          </ac:picMkLst>
        </pc:picChg>
        <pc:picChg chg="del">
          <ac:chgData name="mohammad Hosseinabady" userId="6cd969f51f917c9e" providerId="LiveId" clId="{61B92799-7A46-4B34-9A7A-19699DCCFA99}" dt="2022-01-16T12:13:03.354" v="1754" actId="478"/>
          <ac:picMkLst>
            <pc:docMk/>
            <pc:sldMk cId="2421924908" sldId="269"/>
            <ac:picMk id="163" creationId="{B743E5C6-0A16-4A4A-85CA-AD0E650A04FF}"/>
          </ac:picMkLst>
        </pc:picChg>
        <pc:picChg chg="add del mod">
          <ac:chgData name="mohammad Hosseinabady" userId="6cd969f51f917c9e" providerId="LiveId" clId="{61B92799-7A46-4B34-9A7A-19699DCCFA99}" dt="2022-01-16T12:14:01.366" v="1789" actId="478"/>
          <ac:picMkLst>
            <pc:docMk/>
            <pc:sldMk cId="2421924908" sldId="269"/>
            <ac:picMk id="1025" creationId="{45E8FE42-615A-474F-88EC-B97BE3A70C83}"/>
          </ac:picMkLst>
        </pc:picChg>
        <pc:cxnChg chg="add mod">
          <ac:chgData name="mohammad Hosseinabady" userId="6cd969f51f917c9e" providerId="LiveId" clId="{61B92799-7A46-4B34-9A7A-19699DCCFA99}" dt="2022-01-16T12:19:56.487" v="1925" actId="14100"/>
          <ac:cxnSpMkLst>
            <pc:docMk/>
            <pc:sldMk cId="2421924908" sldId="269"/>
            <ac:cxnSpMk id="8" creationId="{E6702533-9731-48A2-9222-8DDB1852C74E}"/>
          </ac:cxnSpMkLst>
        </pc:cxnChg>
        <pc:cxnChg chg="add mod">
          <ac:chgData name="mohammad Hosseinabady" userId="6cd969f51f917c9e" providerId="LiveId" clId="{61B92799-7A46-4B34-9A7A-19699DCCFA99}" dt="2022-01-16T12:16:55.512" v="1864" actId="208"/>
          <ac:cxnSpMkLst>
            <pc:docMk/>
            <pc:sldMk cId="2421924908" sldId="269"/>
            <ac:cxnSpMk id="10" creationId="{E11E6D4B-E278-4284-8C89-B60425B1DC2C}"/>
          </ac:cxnSpMkLst>
        </pc:cxnChg>
        <pc:cxnChg chg="mod">
          <ac:chgData name="mohammad Hosseinabady" userId="6cd969f51f917c9e" providerId="LiveId" clId="{61B92799-7A46-4B34-9A7A-19699DCCFA99}" dt="2022-01-16T12:15:18.592" v="1821"/>
          <ac:cxnSpMkLst>
            <pc:docMk/>
            <pc:sldMk cId="2421924908" sldId="269"/>
            <ac:cxnSpMk id="14" creationId="{742319EC-334B-42FB-B25E-106529310210}"/>
          </ac:cxnSpMkLst>
        </pc:cxnChg>
        <pc:cxnChg chg="mod">
          <ac:chgData name="mohammad Hosseinabady" userId="6cd969f51f917c9e" providerId="LiveId" clId="{61B92799-7A46-4B34-9A7A-19699DCCFA99}" dt="2022-01-16T12:15:18.592" v="1821"/>
          <ac:cxnSpMkLst>
            <pc:docMk/>
            <pc:sldMk cId="2421924908" sldId="269"/>
            <ac:cxnSpMk id="15" creationId="{B8BE515C-6387-46CE-8577-BE1ABCE0A69D}"/>
          </ac:cxnSpMkLst>
        </pc:cxnChg>
        <pc:cxnChg chg="mod">
          <ac:chgData name="mohammad Hosseinabady" userId="6cd969f51f917c9e" providerId="LiveId" clId="{61B92799-7A46-4B34-9A7A-19699DCCFA99}" dt="2022-01-16T12:15:18.592" v="1821"/>
          <ac:cxnSpMkLst>
            <pc:docMk/>
            <pc:sldMk cId="2421924908" sldId="269"/>
            <ac:cxnSpMk id="16" creationId="{C2B8DA20-68DA-4514-9761-0AF82935EA9F}"/>
          </ac:cxnSpMkLst>
        </pc:cxnChg>
        <pc:cxnChg chg="mod">
          <ac:chgData name="mohammad Hosseinabady" userId="6cd969f51f917c9e" providerId="LiveId" clId="{61B92799-7A46-4B34-9A7A-19699DCCFA99}" dt="2022-01-16T12:15:18.592" v="1821"/>
          <ac:cxnSpMkLst>
            <pc:docMk/>
            <pc:sldMk cId="2421924908" sldId="269"/>
            <ac:cxnSpMk id="18" creationId="{EA25A4CE-1C14-40E7-8364-104F509EDEED}"/>
          </ac:cxnSpMkLst>
        </pc:cxnChg>
        <pc:cxnChg chg="mod">
          <ac:chgData name="mohammad Hosseinabady" userId="6cd969f51f917c9e" providerId="LiveId" clId="{61B92799-7A46-4B34-9A7A-19699DCCFA99}" dt="2022-01-16T12:15:18.592" v="1821"/>
          <ac:cxnSpMkLst>
            <pc:docMk/>
            <pc:sldMk cId="2421924908" sldId="269"/>
            <ac:cxnSpMk id="19" creationId="{395FCDA8-72A0-413E-BFD6-0D59F153E7B5}"/>
          </ac:cxnSpMkLst>
        </pc:cxnChg>
        <pc:cxnChg chg="mod">
          <ac:chgData name="mohammad Hosseinabady" userId="6cd969f51f917c9e" providerId="LiveId" clId="{61B92799-7A46-4B34-9A7A-19699DCCFA99}" dt="2022-01-16T12:15:18.592" v="1821"/>
          <ac:cxnSpMkLst>
            <pc:docMk/>
            <pc:sldMk cId="2421924908" sldId="269"/>
            <ac:cxnSpMk id="20" creationId="{1FC53C9B-1471-46C0-88EE-F0354E9DF1F6}"/>
          </ac:cxnSpMkLst>
        </pc:cxnChg>
        <pc:cxnChg chg="mod">
          <ac:chgData name="mohammad Hosseinabady" userId="6cd969f51f917c9e" providerId="LiveId" clId="{61B92799-7A46-4B34-9A7A-19699DCCFA99}" dt="2022-01-16T12:15:18.592" v="1821"/>
          <ac:cxnSpMkLst>
            <pc:docMk/>
            <pc:sldMk cId="2421924908" sldId="269"/>
            <ac:cxnSpMk id="21" creationId="{AC0C89C1-5191-42F9-901C-B5635686C471}"/>
          </ac:cxnSpMkLst>
        </pc:cxnChg>
        <pc:cxnChg chg="mod">
          <ac:chgData name="mohammad Hosseinabady" userId="6cd969f51f917c9e" providerId="LiveId" clId="{61B92799-7A46-4B34-9A7A-19699DCCFA99}" dt="2022-01-16T12:15:18.592" v="1821"/>
          <ac:cxnSpMkLst>
            <pc:docMk/>
            <pc:sldMk cId="2421924908" sldId="269"/>
            <ac:cxnSpMk id="22" creationId="{F9682E89-A34D-42F4-BC1A-F8F506B3F883}"/>
          </ac:cxnSpMkLst>
        </pc:cxnChg>
        <pc:cxnChg chg="mod">
          <ac:chgData name="mohammad Hosseinabady" userId="6cd969f51f917c9e" providerId="LiveId" clId="{61B92799-7A46-4B34-9A7A-19699DCCFA99}" dt="2022-01-16T12:15:18.592" v="1821"/>
          <ac:cxnSpMkLst>
            <pc:docMk/>
            <pc:sldMk cId="2421924908" sldId="269"/>
            <ac:cxnSpMk id="23" creationId="{5194D8B4-1759-4A1E-8DBD-A4058B10FEBB}"/>
          </ac:cxnSpMkLst>
        </pc:cxnChg>
        <pc:cxnChg chg="mod">
          <ac:chgData name="mohammad Hosseinabady" userId="6cd969f51f917c9e" providerId="LiveId" clId="{61B92799-7A46-4B34-9A7A-19699DCCFA99}" dt="2022-01-16T12:15:18.592" v="1821"/>
          <ac:cxnSpMkLst>
            <pc:docMk/>
            <pc:sldMk cId="2421924908" sldId="269"/>
            <ac:cxnSpMk id="24" creationId="{F512998B-0916-4FC2-9F77-C58C4307C939}"/>
          </ac:cxnSpMkLst>
        </pc:cxnChg>
        <pc:cxnChg chg="mod">
          <ac:chgData name="mohammad Hosseinabady" userId="6cd969f51f917c9e" providerId="LiveId" clId="{61B92799-7A46-4B34-9A7A-19699DCCFA99}" dt="2022-01-16T12:15:21.714" v="1823"/>
          <ac:cxnSpMkLst>
            <pc:docMk/>
            <pc:sldMk cId="2421924908" sldId="269"/>
            <ac:cxnSpMk id="26" creationId="{140DD4AA-4E98-43D7-A9D7-A25A9E26860F}"/>
          </ac:cxnSpMkLst>
        </pc:cxnChg>
        <pc:cxnChg chg="mod">
          <ac:chgData name="mohammad Hosseinabady" userId="6cd969f51f917c9e" providerId="LiveId" clId="{61B92799-7A46-4B34-9A7A-19699DCCFA99}" dt="2022-01-16T12:15:21.714" v="1823"/>
          <ac:cxnSpMkLst>
            <pc:docMk/>
            <pc:sldMk cId="2421924908" sldId="269"/>
            <ac:cxnSpMk id="27" creationId="{065860C0-001C-46AB-BAE2-99DCE0408201}"/>
          </ac:cxnSpMkLst>
        </pc:cxnChg>
        <pc:cxnChg chg="mod">
          <ac:chgData name="mohammad Hosseinabady" userId="6cd969f51f917c9e" providerId="LiveId" clId="{61B92799-7A46-4B34-9A7A-19699DCCFA99}" dt="2022-01-16T12:15:21.714" v="1823"/>
          <ac:cxnSpMkLst>
            <pc:docMk/>
            <pc:sldMk cId="2421924908" sldId="269"/>
            <ac:cxnSpMk id="28" creationId="{D20B7B1C-EAEB-465D-8306-6FAB444BD564}"/>
          </ac:cxnSpMkLst>
        </pc:cxnChg>
        <pc:cxnChg chg="mod">
          <ac:chgData name="mohammad Hosseinabady" userId="6cd969f51f917c9e" providerId="LiveId" clId="{61B92799-7A46-4B34-9A7A-19699DCCFA99}" dt="2022-01-16T12:15:21.714" v="1823"/>
          <ac:cxnSpMkLst>
            <pc:docMk/>
            <pc:sldMk cId="2421924908" sldId="269"/>
            <ac:cxnSpMk id="29" creationId="{DC3F2CEA-CF7D-4EB0-9884-D51FD9852F5E}"/>
          </ac:cxnSpMkLst>
        </pc:cxnChg>
        <pc:cxnChg chg="mod">
          <ac:chgData name="mohammad Hosseinabady" userId="6cd969f51f917c9e" providerId="LiveId" clId="{61B92799-7A46-4B34-9A7A-19699DCCFA99}" dt="2022-01-16T12:15:21.714" v="1823"/>
          <ac:cxnSpMkLst>
            <pc:docMk/>
            <pc:sldMk cId="2421924908" sldId="269"/>
            <ac:cxnSpMk id="30" creationId="{070C38FE-6882-491F-937F-58C7357907B5}"/>
          </ac:cxnSpMkLst>
        </pc:cxnChg>
        <pc:cxnChg chg="mod">
          <ac:chgData name="mohammad Hosseinabady" userId="6cd969f51f917c9e" providerId="LiveId" clId="{61B92799-7A46-4B34-9A7A-19699DCCFA99}" dt="2022-01-16T12:15:21.714" v="1823"/>
          <ac:cxnSpMkLst>
            <pc:docMk/>
            <pc:sldMk cId="2421924908" sldId="269"/>
            <ac:cxnSpMk id="31" creationId="{C1879F80-BDC1-47D9-829C-26A6F4023787}"/>
          </ac:cxnSpMkLst>
        </pc:cxnChg>
        <pc:cxnChg chg="mod">
          <ac:chgData name="mohammad Hosseinabady" userId="6cd969f51f917c9e" providerId="LiveId" clId="{61B92799-7A46-4B34-9A7A-19699DCCFA99}" dt="2022-01-16T12:15:21.714" v="1823"/>
          <ac:cxnSpMkLst>
            <pc:docMk/>
            <pc:sldMk cId="2421924908" sldId="269"/>
            <ac:cxnSpMk id="32" creationId="{F6BE7F7D-835E-444C-A1A2-9AD4D72F2BFA}"/>
          </ac:cxnSpMkLst>
        </pc:cxnChg>
        <pc:cxnChg chg="mod">
          <ac:chgData name="mohammad Hosseinabady" userId="6cd969f51f917c9e" providerId="LiveId" clId="{61B92799-7A46-4B34-9A7A-19699DCCFA99}" dt="2022-01-16T12:15:21.714" v="1823"/>
          <ac:cxnSpMkLst>
            <pc:docMk/>
            <pc:sldMk cId="2421924908" sldId="269"/>
            <ac:cxnSpMk id="33" creationId="{B31DA04D-71FF-42EC-9517-0FF5280D9019}"/>
          </ac:cxnSpMkLst>
        </pc:cxnChg>
        <pc:cxnChg chg="mod">
          <ac:chgData name="mohammad Hosseinabady" userId="6cd969f51f917c9e" providerId="LiveId" clId="{61B92799-7A46-4B34-9A7A-19699DCCFA99}" dt="2022-01-16T12:15:21.714" v="1823"/>
          <ac:cxnSpMkLst>
            <pc:docMk/>
            <pc:sldMk cId="2421924908" sldId="269"/>
            <ac:cxnSpMk id="34" creationId="{19666C7C-C6F8-4384-827C-BD168AE79956}"/>
          </ac:cxnSpMkLst>
        </pc:cxnChg>
        <pc:cxnChg chg="mod">
          <ac:chgData name="mohammad Hosseinabady" userId="6cd969f51f917c9e" providerId="LiveId" clId="{61B92799-7A46-4B34-9A7A-19699DCCFA99}" dt="2022-01-16T12:15:21.714" v="1823"/>
          <ac:cxnSpMkLst>
            <pc:docMk/>
            <pc:sldMk cId="2421924908" sldId="269"/>
            <ac:cxnSpMk id="35" creationId="{62C7363F-262A-4821-BC60-041347CD4852}"/>
          </ac:cxnSpMkLst>
        </pc:cxnChg>
        <pc:cxnChg chg="mod">
          <ac:chgData name="mohammad Hosseinabady" userId="6cd969f51f917c9e" providerId="LiveId" clId="{61B92799-7A46-4B34-9A7A-19699DCCFA99}" dt="2022-01-16T12:15:32.396" v="1825"/>
          <ac:cxnSpMkLst>
            <pc:docMk/>
            <pc:sldMk cId="2421924908" sldId="269"/>
            <ac:cxnSpMk id="37" creationId="{5584D323-FA11-41B6-951F-6F250B341CEE}"/>
          </ac:cxnSpMkLst>
        </pc:cxnChg>
        <pc:cxnChg chg="mod">
          <ac:chgData name="mohammad Hosseinabady" userId="6cd969f51f917c9e" providerId="LiveId" clId="{61B92799-7A46-4B34-9A7A-19699DCCFA99}" dt="2022-01-16T12:15:32.396" v="1825"/>
          <ac:cxnSpMkLst>
            <pc:docMk/>
            <pc:sldMk cId="2421924908" sldId="269"/>
            <ac:cxnSpMk id="38" creationId="{4DE0109E-9583-4763-A7F2-7C8247CA9C14}"/>
          </ac:cxnSpMkLst>
        </pc:cxnChg>
        <pc:cxnChg chg="mod">
          <ac:chgData name="mohammad Hosseinabady" userId="6cd969f51f917c9e" providerId="LiveId" clId="{61B92799-7A46-4B34-9A7A-19699DCCFA99}" dt="2022-01-16T12:15:32.396" v="1825"/>
          <ac:cxnSpMkLst>
            <pc:docMk/>
            <pc:sldMk cId="2421924908" sldId="269"/>
            <ac:cxnSpMk id="39" creationId="{34A02102-24D2-4F18-AE39-C261528C7339}"/>
          </ac:cxnSpMkLst>
        </pc:cxnChg>
        <pc:cxnChg chg="mod">
          <ac:chgData name="mohammad Hosseinabady" userId="6cd969f51f917c9e" providerId="LiveId" clId="{61B92799-7A46-4B34-9A7A-19699DCCFA99}" dt="2022-01-16T12:15:32.396" v="1825"/>
          <ac:cxnSpMkLst>
            <pc:docMk/>
            <pc:sldMk cId="2421924908" sldId="269"/>
            <ac:cxnSpMk id="40" creationId="{BFB825B7-5C4F-49D2-AB10-CFA8E9D23D27}"/>
          </ac:cxnSpMkLst>
        </pc:cxnChg>
        <pc:cxnChg chg="mod">
          <ac:chgData name="mohammad Hosseinabady" userId="6cd969f51f917c9e" providerId="LiveId" clId="{61B92799-7A46-4B34-9A7A-19699DCCFA99}" dt="2022-01-16T12:15:32.396" v="1825"/>
          <ac:cxnSpMkLst>
            <pc:docMk/>
            <pc:sldMk cId="2421924908" sldId="269"/>
            <ac:cxnSpMk id="41" creationId="{5D58C77D-477D-4820-868C-5C58DC7315E5}"/>
          </ac:cxnSpMkLst>
        </pc:cxnChg>
        <pc:cxnChg chg="mod">
          <ac:chgData name="mohammad Hosseinabady" userId="6cd969f51f917c9e" providerId="LiveId" clId="{61B92799-7A46-4B34-9A7A-19699DCCFA99}" dt="2022-01-16T12:15:32.396" v="1825"/>
          <ac:cxnSpMkLst>
            <pc:docMk/>
            <pc:sldMk cId="2421924908" sldId="269"/>
            <ac:cxnSpMk id="42" creationId="{256B47C7-96EE-4DF2-81EE-8CD51DEF18ED}"/>
          </ac:cxnSpMkLst>
        </pc:cxnChg>
        <pc:cxnChg chg="mod">
          <ac:chgData name="mohammad Hosseinabady" userId="6cd969f51f917c9e" providerId="LiveId" clId="{61B92799-7A46-4B34-9A7A-19699DCCFA99}" dt="2022-01-16T12:15:32.396" v="1825"/>
          <ac:cxnSpMkLst>
            <pc:docMk/>
            <pc:sldMk cId="2421924908" sldId="269"/>
            <ac:cxnSpMk id="43" creationId="{39F3AF82-A7C2-4736-96C7-A2124CA4FC1A}"/>
          </ac:cxnSpMkLst>
        </pc:cxnChg>
        <pc:cxnChg chg="mod">
          <ac:chgData name="mohammad Hosseinabady" userId="6cd969f51f917c9e" providerId="LiveId" clId="{61B92799-7A46-4B34-9A7A-19699DCCFA99}" dt="2022-01-16T12:15:32.396" v="1825"/>
          <ac:cxnSpMkLst>
            <pc:docMk/>
            <pc:sldMk cId="2421924908" sldId="269"/>
            <ac:cxnSpMk id="44" creationId="{587F92EA-9B57-4C2D-8859-4021DE51D801}"/>
          </ac:cxnSpMkLst>
        </pc:cxnChg>
        <pc:cxnChg chg="mod">
          <ac:chgData name="mohammad Hosseinabady" userId="6cd969f51f917c9e" providerId="LiveId" clId="{61B92799-7A46-4B34-9A7A-19699DCCFA99}" dt="2022-01-16T12:15:32.396" v="1825"/>
          <ac:cxnSpMkLst>
            <pc:docMk/>
            <pc:sldMk cId="2421924908" sldId="269"/>
            <ac:cxnSpMk id="45" creationId="{17566655-E593-4F83-BF3B-D6793DAE4CF2}"/>
          </ac:cxnSpMkLst>
        </pc:cxnChg>
        <pc:cxnChg chg="mod">
          <ac:chgData name="mohammad Hosseinabady" userId="6cd969f51f917c9e" providerId="LiveId" clId="{61B92799-7A46-4B34-9A7A-19699DCCFA99}" dt="2022-01-16T12:15:32.396" v="1825"/>
          <ac:cxnSpMkLst>
            <pc:docMk/>
            <pc:sldMk cId="2421924908" sldId="269"/>
            <ac:cxnSpMk id="46" creationId="{CE3B3127-DC50-4917-A0DB-71FDFFBEA1A1}"/>
          </ac:cxnSpMkLst>
        </pc:cxnChg>
        <pc:cxnChg chg="mod">
          <ac:chgData name="mohammad Hosseinabady" userId="6cd969f51f917c9e" providerId="LiveId" clId="{61B92799-7A46-4B34-9A7A-19699DCCFA99}" dt="2022-01-16T12:15:57.724" v="1847"/>
          <ac:cxnSpMkLst>
            <pc:docMk/>
            <pc:sldMk cId="2421924908" sldId="269"/>
            <ac:cxnSpMk id="48" creationId="{19ACFC68-11E5-47F4-9668-35ACCDBA4A32}"/>
          </ac:cxnSpMkLst>
        </pc:cxnChg>
        <pc:cxnChg chg="mod">
          <ac:chgData name="mohammad Hosseinabady" userId="6cd969f51f917c9e" providerId="LiveId" clId="{61B92799-7A46-4B34-9A7A-19699DCCFA99}" dt="2022-01-16T12:15:57.724" v="1847"/>
          <ac:cxnSpMkLst>
            <pc:docMk/>
            <pc:sldMk cId="2421924908" sldId="269"/>
            <ac:cxnSpMk id="49" creationId="{2A469A7E-F846-4DEA-A186-F828102086FA}"/>
          </ac:cxnSpMkLst>
        </pc:cxnChg>
        <pc:cxnChg chg="mod">
          <ac:chgData name="mohammad Hosseinabady" userId="6cd969f51f917c9e" providerId="LiveId" clId="{61B92799-7A46-4B34-9A7A-19699DCCFA99}" dt="2022-01-16T12:15:57.724" v="1847"/>
          <ac:cxnSpMkLst>
            <pc:docMk/>
            <pc:sldMk cId="2421924908" sldId="269"/>
            <ac:cxnSpMk id="50" creationId="{EA9D8955-412B-40EC-9ED1-C6959BC86BA9}"/>
          </ac:cxnSpMkLst>
        </pc:cxnChg>
        <pc:cxnChg chg="mod">
          <ac:chgData name="mohammad Hosseinabady" userId="6cd969f51f917c9e" providerId="LiveId" clId="{61B92799-7A46-4B34-9A7A-19699DCCFA99}" dt="2022-01-16T12:15:57.724" v="1847"/>
          <ac:cxnSpMkLst>
            <pc:docMk/>
            <pc:sldMk cId="2421924908" sldId="269"/>
            <ac:cxnSpMk id="51" creationId="{21313642-F366-44F0-BD60-964F5B1184E6}"/>
          </ac:cxnSpMkLst>
        </pc:cxnChg>
        <pc:cxnChg chg="mod">
          <ac:chgData name="mohammad Hosseinabady" userId="6cd969f51f917c9e" providerId="LiveId" clId="{61B92799-7A46-4B34-9A7A-19699DCCFA99}" dt="2022-01-16T12:15:57.724" v="1847"/>
          <ac:cxnSpMkLst>
            <pc:docMk/>
            <pc:sldMk cId="2421924908" sldId="269"/>
            <ac:cxnSpMk id="52" creationId="{7572A0BA-806A-4EAE-81B9-47ACF67E9628}"/>
          </ac:cxnSpMkLst>
        </pc:cxnChg>
        <pc:cxnChg chg="mod">
          <ac:chgData name="mohammad Hosseinabady" userId="6cd969f51f917c9e" providerId="LiveId" clId="{61B92799-7A46-4B34-9A7A-19699DCCFA99}" dt="2022-01-16T12:15:57.724" v="1847"/>
          <ac:cxnSpMkLst>
            <pc:docMk/>
            <pc:sldMk cId="2421924908" sldId="269"/>
            <ac:cxnSpMk id="53" creationId="{5012B938-629A-4532-B7A4-FBF2F94D5225}"/>
          </ac:cxnSpMkLst>
        </pc:cxnChg>
        <pc:cxnChg chg="mod">
          <ac:chgData name="mohammad Hosseinabady" userId="6cd969f51f917c9e" providerId="LiveId" clId="{61B92799-7A46-4B34-9A7A-19699DCCFA99}" dt="2022-01-16T12:15:57.724" v="1847"/>
          <ac:cxnSpMkLst>
            <pc:docMk/>
            <pc:sldMk cId="2421924908" sldId="269"/>
            <ac:cxnSpMk id="54" creationId="{C0C7B47F-8A76-4280-AAB2-A61CA223F4F2}"/>
          </ac:cxnSpMkLst>
        </pc:cxnChg>
        <pc:cxnChg chg="mod">
          <ac:chgData name="mohammad Hosseinabady" userId="6cd969f51f917c9e" providerId="LiveId" clId="{61B92799-7A46-4B34-9A7A-19699DCCFA99}" dt="2022-01-16T12:15:57.724" v="1847"/>
          <ac:cxnSpMkLst>
            <pc:docMk/>
            <pc:sldMk cId="2421924908" sldId="269"/>
            <ac:cxnSpMk id="55" creationId="{AA8BF5D0-3ACE-46BA-B004-271D8312B035}"/>
          </ac:cxnSpMkLst>
        </pc:cxnChg>
        <pc:cxnChg chg="mod">
          <ac:chgData name="mohammad Hosseinabady" userId="6cd969f51f917c9e" providerId="LiveId" clId="{61B92799-7A46-4B34-9A7A-19699DCCFA99}" dt="2022-01-16T12:15:57.724" v="1847"/>
          <ac:cxnSpMkLst>
            <pc:docMk/>
            <pc:sldMk cId="2421924908" sldId="269"/>
            <ac:cxnSpMk id="56" creationId="{9052546A-5F49-478E-A090-6DEDE3714072}"/>
          </ac:cxnSpMkLst>
        </pc:cxnChg>
        <pc:cxnChg chg="mod">
          <ac:chgData name="mohammad Hosseinabady" userId="6cd969f51f917c9e" providerId="LiveId" clId="{61B92799-7A46-4B34-9A7A-19699DCCFA99}" dt="2022-01-16T12:15:57.724" v="1847"/>
          <ac:cxnSpMkLst>
            <pc:docMk/>
            <pc:sldMk cId="2421924908" sldId="269"/>
            <ac:cxnSpMk id="57" creationId="{580A871D-2DD7-41AF-A38C-8BBBED6177A3}"/>
          </ac:cxnSpMkLst>
        </pc:cxnChg>
        <pc:cxnChg chg="mod">
          <ac:chgData name="mohammad Hosseinabady" userId="6cd969f51f917c9e" providerId="LiveId" clId="{61B92799-7A46-4B34-9A7A-19699DCCFA99}" dt="2022-01-16T12:16:03.187" v="1849"/>
          <ac:cxnSpMkLst>
            <pc:docMk/>
            <pc:sldMk cId="2421924908" sldId="269"/>
            <ac:cxnSpMk id="59" creationId="{DE8EADBE-9F75-4D79-9B7D-620B981BB7E9}"/>
          </ac:cxnSpMkLst>
        </pc:cxnChg>
        <pc:cxnChg chg="mod">
          <ac:chgData name="mohammad Hosseinabady" userId="6cd969f51f917c9e" providerId="LiveId" clId="{61B92799-7A46-4B34-9A7A-19699DCCFA99}" dt="2022-01-16T12:16:03.187" v="1849"/>
          <ac:cxnSpMkLst>
            <pc:docMk/>
            <pc:sldMk cId="2421924908" sldId="269"/>
            <ac:cxnSpMk id="60" creationId="{CCFEF841-53BE-4B3C-AE4F-C541760B1B8C}"/>
          </ac:cxnSpMkLst>
        </pc:cxnChg>
        <pc:cxnChg chg="mod">
          <ac:chgData name="mohammad Hosseinabady" userId="6cd969f51f917c9e" providerId="LiveId" clId="{61B92799-7A46-4B34-9A7A-19699DCCFA99}" dt="2022-01-16T12:16:03.187" v="1849"/>
          <ac:cxnSpMkLst>
            <pc:docMk/>
            <pc:sldMk cId="2421924908" sldId="269"/>
            <ac:cxnSpMk id="61" creationId="{7884BB3C-C4F8-4CB4-B50D-EE873510C823}"/>
          </ac:cxnSpMkLst>
        </pc:cxnChg>
        <pc:cxnChg chg="mod">
          <ac:chgData name="mohammad Hosseinabady" userId="6cd969f51f917c9e" providerId="LiveId" clId="{61B92799-7A46-4B34-9A7A-19699DCCFA99}" dt="2022-01-16T12:16:03.187" v="1849"/>
          <ac:cxnSpMkLst>
            <pc:docMk/>
            <pc:sldMk cId="2421924908" sldId="269"/>
            <ac:cxnSpMk id="62" creationId="{50F62BA2-C55B-4A8C-8F4B-FF7F7910E659}"/>
          </ac:cxnSpMkLst>
        </pc:cxnChg>
        <pc:cxnChg chg="mod">
          <ac:chgData name="mohammad Hosseinabady" userId="6cd969f51f917c9e" providerId="LiveId" clId="{61B92799-7A46-4B34-9A7A-19699DCCFA99}" dt="2022-01-16T12:16:03.187" v="1849"/>
          <ac:cxnSpMkLst>
            <pc:docMk/>
            <pc:sldMk cId="2421924908" sldId="269"/>
            <ac:cxnSpMk id="63" creationId="{87A10CC7-3878-4E64-8A8A-22678EAA37E2}"/>
          </ac:cxnSpMkLst>
        </pc:cxnChg>
        <pc:cxnChg chg="mod">
          <ac:chgData name="mohammad Hosseinabady" userId="6cd969f51f917c9e" providerId="LiveId" clId="{61B92799-7A46-4B34-9A7A-19699DCCFA99}" dt="2022-01-16T12:16:03.187" v="1849"/>
          <ac:cxnSpMkLst>
            <pc:docMk/>
            <pc:sldMk cId="2421924908" sldId="269"/>
            <ac:cxnSpMk id="64" creationId="{318ABF4C-D997-41DB-967A-B1F26EFB0B9E}"/>
          </ac:cxnSpMkLst>
        </pc:cxnChg>
        <pc:cxnChg chg="mod">
          <ac:chgData name="mohammad Hosseinabady" userId="6cd969f51f917c9e" providerId="LiveId" clId="{61B92799-7A46-4B34-9A7A-19699DCCFA99}" dt="2022-01-16T12:16:03.187" v="1849"/>
          <ac:cxnSpMkLst>
            <pc:docMk/>
            <pc:sldMk cId="2421924908" sldId="269"/>
            <ac:cxnSpMk id="65" creationId="{1924B43B-277E-412F-A3D8-DDCFA1883B7E}"/>
          </ac:cxnSpMkLst>
        </pc:cxnChg>
        <pc:cxnChg chg="mod">
          <ac:chgData name="mohammad Hosseinabady" userId="6cd969f51f917c9e" providerId="LiveId" clId="{61B92799-7A46-4B34-9A7A-19699DCCFA99}" dt="2022-01-16T12:16:03.187" v="1849"/>
          <ac:cxnSpMkLst>
            <pc:docMk/>
            <pc:sldMk cId="2421924908" sldId="269"/>
            <ac:cxnSpMk id="66" creationId="{695AD20A-DA2B-41DC-940D-2235F1ABF0C8}"/>
          </ac:cxnSpMkLst>
        </pc:cxnChg>
        <pc:cxnChg chg="mod">
          <ac:chgData name="mohammad Hosseinabady" userId="6cd969f51f917c9e" providerId="LiveId" clId="{61B92799-7A46-4B34-9A7A-19699DCCFA99}" dt="2022-01-16T12:16:03.187" v="1849"/>
          <ac:cxnSpMkLst>
            <pc:docMk/>
            <pc:sldMk cId="2421924908" sldId="269"/>
            <ac:cxnSpMk id="67" creationId="{7C888A2D-C5F7-46C7-91B1-DEC0B5AC51F1}"/>
          </ac:cxnSpMkLst>
        </pc:cxnChg>
        <pc:cxnChg chg="mod">
          <ac:chgData name="mohammad Hosseinabady" userId="6cd969f51f917c9e" providerId="LiveId" clId="{61B92799-7A46-4B34-9A7A-19699DCCFA99}" dt="2022-01-16T12:16:03.187" v="1849"/>
          <ac:cxnSpMkLst>
            <pc:docMk/>
            <pc:sldMk cId="2421924908" sldId="269"/>
            <ac:cxnSpMk id="68" creationId="{7B5F2CD0-42DC-4F6D-BF64-A23F5EBF11C7}"/>
          </ac:cxnSpMkLst>
        </pc:cxnChg>
        <pc:cxnChg chg="add mod">
          <ac:chgData name="mohammad Hosseinabady" userId="6cd969f51f917c9e" providerId="LiveId" clId="{61B92799-7A46-4B34-9A7A-19699DCCFA99}" dt="2022-01-16T12:16:55.512" v="1864" actId="208"/>
          <ac:cxnSpMkLst>
            <pc:docMk/>
            <pc:sldMk cId="2421924908" sldId="269"/>
            <ac:cxnSpMk id="72" creationId="{EDF74FCA-9D02-4CA5-BB91-E8A262AF6A1E}"/>
          </ac:cxnSpMkLst>
        </pc:cxnChg>
        <pc:cxnChg chg="add mod">
          <ac:chgData name="mohammad Hosseinabady" userId="6cd969f51f917c9e" providerId="LiveId" clId="{61B92799-7A46-4B34-9A7A-19699DCCFA99}" dt="2022-01-16T12:18:15.189" v="1880" actId="1582"/>
          <ac:cxnSpMkLst>
            <pc:docMk/>
            <pc:sldMk cId="2421924908" sldId="269"/>
            <ac:cxnSpMk id="73" creationId="{CE8D2AA3-6944-49AD-8F02-7076B12288ED}"/>
          </ac:cxnSpMkLst>
        </pc:cxnChg>
        <pc:cxnChg chg="add mod">
          <ac:chgData name="mohammad Hosseinabady" userId="6cd969f51f917c9e" providerId="LiveId" clId="{61B92799-7A46-4B34-9A7A-19699DCCFA99}" dt="2022-01-16T12:16:55.512" v="1864" actId="208"/>
          <ac:cxnSpMkLst>
            <pc:docMk/>
            <pc:sldMk cId="2421924908" sldId="269"/>
            <ac:cxnSpMk id="74" creationId="{53D1B3EE-1484-4EC2-A554-E91C48B9EB9A}"/>
          </ac:cxnSpMkLst>
        </pc:cxnChg>
        <pc:cxnChg chg="add mod">
          <ac:chgData name="mohammad Hosseinabady" userId="6cd969f51f917c9e" providerId="LiveId" clId="{61B92799-7A46-4B34-9A7A-19699DCCFA99}" dt="2022-01-16T12:18:15.189" v="1880" actId="1582"/>
          <ac:cxnSpMkLst>
            <pc:docMk/>
            <pc:sldMk cId="2421924908" sldId="269"/>
            <ac:cxnSpMk id="76" creationId="{98BFB66B-0851-4F51-9DDE-2D10C57E93FF}"/>
          </ac:cxnSpMkLst>
        </pc:cxnChg>
        <pc:cxnChg chg="mod">
          <ac:chgData name="mohammad Hosseinabady" userId="6cd969f51f917c9e" providerId="LiveId" clId="{61B92799-7A46-4B34-9A7A-19699DCCFA99}" dt="2022-01-16T12:17:03.105" v="1866"/>
          <ac:cxnSpMkLst>
            <pc:docMk/>
            <pc:sldMk cId="2421924908" sldId="269"/>
            <ac:cxnSpMk id="78" creationId="{C4ED1B94-4E06-459A-B2F6-0056768FE619}"/>
          </ac:cxnSpMkLst>
        </pc:cxnChg>
        <pc:cxnChg chg="mod">
          <ac:chgData name="mohammad Hosseinabady" userId="6cd969f51f917c9e" providerId="LiveId" clId="{61B92799-7A46-4B34-9A7A-19699DCCFA99}" dt="2022-01-16T12:17:03.105" v="1866"/>
          <ac:cxnSpMkLst>
            <pc:docMk/>
            <pc:sldMk cId="2421924908" sldId="269"/>
            <ac:cxnSpMk id="79" creationId="{A3ED3F50-947A-4707-96E0-076A8C96AABC}"/>
          </ac:cxnSpMkLst>
        </pc:cxnChg>
        <pc:cxnChg chg="mod">
          <ac:chgData name="mohammad Hosseinabady" userId="6cd969f51f917c9e" providerId="LiveId" clId="{61B92799-7A46-4B34-9A7A-19699DCCFA99}" dt="2022-01-16T12:17:03.105" v="1866"/>
          <ac:cxnSpMkLst>
            <pc:docMk/>
            <pc:sldMk cId="2421924908" sldId="269"/>
            <ac:cxnSpMk id="80" creationId="{D6A9AA96-EA9E-4BB7-9748-02ABE3293774}"/>
          </ac:cxnSpMkLst>
        </pc:cxnChg>
        <pc:cxnChg chg="add del">
          <ac:chgData name="mohammad Hosseinabady" userId="6cd969f51f917c9e" providerId="LiveId" clId="{61B92799-7A46-4B34-9A7A-19699DCCFA99}" dt="2022-01-16T12:17:58.018" v="1877" actId="478"/>
          <ac:cxnSpMkLst>
            <pc:docMk/>
            <pc:sldMk cId="2421924908" sldId="269"/>
            <ac:cxnSpMk id="82" creationId="{AFFCBA3D-8644-4567-880E-F170C76453E5}"/>
          </ac:cxnSpMkLst>
        </pc:cxnChg>
        <pc:cxnChg chg="add mod">
          <ac:chgData name="mohammad Hosseinabady" userId="6cd969f51f917c9e" providerId="LiveId" clId="{61B92799-7A46-4B34-9A7A-19699DCCFA99}" dt="2022-01-16T12:18:02.262" v="1878" actId="164"/>
          <ac:cxnSpMkLst>
            <pc:docMk/>
            <pc:sldMk cId="2421924908" sldId="269"/>
            <ac:cxnSpMk id="87" creationId="{D1085852-B63D-4018-93B2-7950DE9C6FA6}"/>
          </ac:cxnSpMkLst>
        </pc:cxnChg>
        <pc:cxnChg chg="add mod">
          <ac:chgData name="mohammad Hosseinabady" userId="6cd969f51f917c9e" providerId="LiveId" clId="{61B92799-7A46-4B34-9A7A-19699DCCFA99}" dt="2022-01-16T12:18:02.262" v="1878" actId="164"/>
          <ac:cxnSpMkLst>
            <pc:docMk/>
            <pc:sldMk cId="2421924908" sldId="269"/>
            <ac:cxnSpMk id="88" creationId="{768F9AD7-9047-4480-9609-7DB7A251DAFC}"/>
          </ac:cxnSpMkLst>
        </pc:cxnChg>
        <pc:cxnChg chg="add mod">
          <ac:chgData name="mohammad Hosseinabady" userId="6cd969f51f917c9e" providerId="LiveId" clId="{61B92799-7A46-4B34-9A7A-19699DCCFA99}" dt="2022-01-16T12:18:02.262" v="1878" actId="164"/>
          <ac:cxnSpMkLst>
            <pc:docMk/>
            <pc:sldMk cId="2421924908" sldId="269"/>
            <ac:cxnSpMk id="89" creationId="{D923BAC1-6C11-4714-BFD7-3BCC880C9E7B}"/>
          </ac:cxnSpMkLst>
        </pc:cxnChg>
        <pc:cxnChg chg="add mod">
          <ac:chgData name="mohammad Hosseinabady" userId="6cd969f51f917c9e" providerId="LiveId" clId="{61B92799-7A46-4B34-9A7A-19699DCCFA99}" dt="2022-01-16T12:18:02.262" v="1878" actId="164"/>
          <ac:cxnSpMkLst>
            <pc:docMk/>
            <pc:sldMk cId="2421924908" sldId="269"/>
            <ac:cxnSpMk id="90" creationId="{356A17E8-4A52-41E9-BFE8-68F787042209}"/>
          </ac:cxnSpMkLst>
        </pc:cxnChg>
        <pc:cxnChg chg="add mod">
          <ac:chgData name="mohammad Hosseinabady" userId="6cd969f51f917c9e" providerId="LiveId" clId="{61B92799-7A46-4B34-9A7A-19699DCCFA99}" dt="2022-01-16T12:18:40.628" v="1889" actId="14100"/>
          <ac:cxnSpMkLst>
            <pc:docMk/>
            <pc:sldMk cId="2421924908" sldId="269"/>
            <ac:cxnSpMk id="96" creationId="{AA4CCE36-F153-44A9-9113-4A7728BF3923}"/>
          </ac:cxnSpMkLst>
        </pc:cxnChg>
        <pc:cxnChg chg="mod">
          <ac:chgData name="mohammad Hosseinabady" userId="6cd969f51f917c9e" providerId="LiveId" clId="{61B92799-7A46-4B34-9A7A-19699DCCFA99}" dt="2022-01-16T12:18:29.001" v="1887"/>
          <ac:cxnSpMkLst>
            <pc:docMk/>
            <pc:sldMk cId="2421924908" sldId="269"/>
            <ac:cxnSpMk id="98" creationId="{2E7F9300-0836-4A1D-8144-F20310629581}"/>
          </ac:cxnSpMkLst>
        </pc:cxnChg>
        <pc:cxnChg chg="mod">
          <ac:chgData name="mohammad Hosseinabady" userId="6cd969f51f917c9e" providerId="LiveId" clId="{61B92799-7A46-4B34-9A7A-19699DCCFA99}" dt="2022-01-16T12:18:29.001" v="1887"/>
          <ac:cxnSpMkLst>
            <pc:docMk/>
            <pc:sldMk cId="2421924908" sldId="269"/>
            <ac:cxnSpMk id="99" creationId="{02B4A1F3-B1F9-4899-BC8E-CF0BEB357FBB}"/>
          </ac:cxnSpMkLst>
        </pc:cxnChg>
        <pc:cxnChg chg="mod">
          <ac:chgData name="mohammad Hosseinabady" userId="6cd969f51f917c9e" providerId="LiveId" clId="{61B92799-7A46-4B34-9A7A-19699DCCFA99}" dt="2022-01-16T12:18:29.001" v="1887"/>
          <ac:cxnSpMkLst>
            <pc:docMk/>
            <pc:sldMk cId="2421924908" sldId="269"/>
            <ac:cxnSpMk id="100" creationId="{FEAA51D5-D8C6-4A08-A6A4-DD058F6F35FB}"/>
          </ac:cxnSpMkLst>
        </pc:cxnChg>
      </pc:sldChg>
      <pc:sldMasterChg chg="add del addSldLayout delSldLayout">
        <pc:chgData name="mohammad Hosseinabady" userId="6cd969f51f917c9e" providerId="LiveId" clId="{61B92799-7A46-4B34-9A7A-19699DCCFA99}" dt="2022-01-16T07:54:51.265" v="90" actId="26606"/>
        <pc:sldMasterMkLst>
          <pc:docMk/>
          <pc:sldMasterMk cId="1700903996" sldId="2147483648"/>
        </pc:sldMasterMkLst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1700903996" sldId="2147483648"/>
            <pc:sldLayoutMk cId="1894068953" sldId="2147483649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1:02.102" v="38" actId="26606"/>
        <pc:sldMasterMkLst>
          <pc:docMk/>
          <pc:sldMasterMk cId="606283446" sldId="2147483650"/>
        </pc:sldMasterMkLst>
        <pc:sldLayoutChg chg="add del">
          <pc:chgData name="mohammad Hosseinabady" userId="6cd969f51f917c9e" providerId="LiveId" clId="{61B92799-7A46-4B34-9A7A-19699DCCFA99}" dt="2022-01-16T07:51:02.102" v="38" actId="26606"/>
          <pc:sldLayoutMkLst>
            <pc:docMk/>
            <pc:sldMasterMk cId="606283446" sldId="2147483650"/>
            <pc:sldLayoutMk cId="1709332120" sldId="2147483651"/>
          </pc:sldLayoutMkLst>
        </pc:sldLayoutChg>
        <pc:sldLayoutChg chg="add del">
          <pc:chgData name="mohammad Hosseinabady" userId="6cd969f51f917c9e" providerId="LiveId" clId="{61B92799-7A46-4B34-9A7A-19699DCCFA99}" dt="2022-01-16T07:51:02.102" v="38" actId="26606"/>
          <pc:sldLayoutMkLst>
            <pc:docMk/>
            <pc:sldMasterMk cId="606283446" sldId="2147483650"/>
            <pc:sldLayoutMk cId="2107404025" sldId="2147483652"/>
          </pc:sldLayoutMkLst>
        </pc:sldLayoutChg>
        <pc:sldLayoutChg chg="add del">
          <pc:chgData name="mohammad Hosseinabady" userId="6cd969f51f917c9e" providerId="LiveId" clId="{61B92799-7A46-4B34-9A7A-19699DCCFA99}" dt="2022-01-16T07:51:02.102" v="38" actId="26606"/>
          <pc:sldLayoutMkLst>
            <pc:docMk/>
            <pc:sldMasterMk cId="606283446" sldId="2147483650"/>
            <pc:sldLayoutMk cId="929790916" sldId="2147483653"/>
          </pc:sldLayoutMkLst>
        </pc:sldLayoutChg>
        <pc:sldLayoutChg chg="add del">
          <pc:chgData name="mohammad Hosseinabady" userId="6cd969f51f917c9e" providerId="LiveId" clId="{61B92799-7A46-4B34-9A7A-19699DCCFA99}" dt="2022-01-16T07:51:02.102" v="38" actId="26606"/>
          <pc:sldLayoutMkLst>
            <pc:docMk/>
            <pc:sldMasterMk cId="606283446" sldId="2147483650"/>
            <pc:sldLayoutMk cId="1405005435" sldId="2147483654"/>
          </pc:sldLayoutMkLst>
        </pc:sldLayoutChg>
        <pc:sldLayoutChg chg="add del">
          <pc:chgData name="mohammad Hosseinabady" userId="6cd969f51f917c9e" providerId="LiveId" clId="{61B92799-7A46-4B34-9A7A-19699DCCFA99}" dt="2022-01-16T07:51:02.102" v="38" actId="26606"/>
          <pc:sldLayoutMkLst>
            <pc:docMk/>
            <pc:sldMasterMk cId="606283446" sldId="2147483650"/>
            <pc:sldLayoutMk cId="4062243906" sldId="2147483655"/>
          </pc:sldLayoutMkLst>
        </pc:sldLayoutChg>
        <pc:sldLayoutChg chg="add del">
          <pc:chgData name="mohammad Hosseinabady" userId="6cd969f51f917c9e" providerId="LiveId" clId="{61B92799-7A46-4B34-9A7A-19699DCCFA99}" dt="2022-01-16T07:51:02.102" v="38" actId="26606"/>
          <pc:sldLayoutMkLst>
            <pc:docMk/>
            <pc:sldMasterMk cId="606283446" sldId="2147483650"/>
            <pc:sldLayoutMk cId="1019681507" sldId="2147483656"/>
          </pc:sldLayoutMkLst>
        </pc:sldLayoutChg>
        <pc:sldLayoutChg chg="add del">
          <pc:chgData name="mohammad Hosseinabady" userId="6cd969f51f917c9e" providerId="LiveId" clId="{61B92799-7A46-4B34-9A7A-19699DCCFA99}" dt="2022-01-16T07:51:02.102" v="38" actId="26606"/>
          <pc:sldLayoutMkLst>
            <pc:docMk/>
            <pc:sldMasterMk cId="606283446" sldId="2147483650"/>
            <pc:sldLayoutMk cId="69329947" sldId="2147483657"/>
          </pc:sldLayoutMkLst>
        </pc:sldLayoutChg>
        <pc:sldLayoutChg chg="add del">
          <pc:chgData name="mohammad Hosseinabady" userId="6cd969f51f917c9e" providerId="LiveId" clId="{61B92799-7A46-4B34-9A7A-19699DCCFA99}" dt="2022-01-16T07:51:02.102" v="38" actId="26606"/>
          <pc:sldLayoutMkLst>
            <pc:docMk/>
            <pc:sldMasterMk cId="606283446" sldId="2147483650"/>
            <pc:sldLayoutMk cId="4147927359" sldId="2147483658"/>
          </pc:sldLayoutMkLst>
        </pc:sldLayoutChg>
        <pc:sldLayoutChg chg="add del">
          <pc:chgData name="mohammad Hosseinabady" userId="6cd969f51f917c9e" providerId="LiveId" clId="{61B92799-7A46-4B34-9A7A-19699DCCFA99}" dt="2022-01-16T07:51:02.102" v="38" actId="26606"/>
          <pc:sldLayoutMkLst>
            <pc:docMk/>
            <pc:sldMasterMk cId="606283446" sldId="2147483650"/>
            <pc:sldLayoutMk cId="3829575045" sldId="2147483659"/>
          </pc:sldLayoutMkLst>
        </pc:sldLayoutChg>
        <pc:sldLayoutChg chg="add del">
          <pc:chgData name="mohammad Hosseinabady" userId="6cd969f51f917c9e" providerId="LiveId" clId="{61B92799-7A46-4B34-9A7A-19699DCCFA99}" dt="2022-01-16T07:51:02.102" v="38" actId="26606"/>
          <pc:sldLayoutMkLst>
            <pc:docMk/>
            <pc:sldMasterMk cId="606283446" sldId="2147483650"/>
            <pc:sldLayoutMk cId="2216021281" sldId="2147483660"/>
          </pc:sldLayoutMkLst>
        </pc:sldLayoutChg>
        <pc:sldLayoutChg chg="add del">
          <pc:chgData name="mohammad Hosseinabady" userId="6cd969f51f917c9e" providerId="LiveId" clId="{61B92799-7A46-4B34-9A7A-19699DCCFA99}" dt="2022-01-16T07:51:02.102" v="38" actId="26606"/>
          <pc:sldLayoutMkLst>
            <pc:docMk/>
            <pc:sldMasterMk cId="606283446" sldId="2147483650"/>
            <pc:sldLayoutMk cId="274190695" sldId="2147483661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49:47.377" v="16" actId="26606"/>
        <pc:sldMasterMkLst>
          <pc:docMk/>
          <pc:sldMasterMk cId="1421700073" sldId="2147483650"/>
        </pc:sldMasterMkLst>
        <pc:sldLayoutChg chg="add del">
          <pc:chgData name="mohammad Hosseinabady" userId="6cd969f51f917c9e" providerId="LiveId" clId="{61B92799-7A46-4B34-9A7A-19699DCCFA99}" dt="2022-01-16T07:49:47.377" v="16" actId="26606"/>
          <pc:sldLayoutMkLst>
            <pc:docMk/>
            <pc:sldMasterMk cId="1421700073" sldId="2147483650"/>
            <pc:sldLayoutMk cId="1905345633" sldId="2147483651"/>
          </pc:sldLayoutMkLst>
        </pc:sldLayoutChg>
        <pc:sldLayoutChg chg="add del">
          <pc:chgData name="mohammad Hosseinabady" userId="6cd969f51f917c9e" providerId="LiveId" clId="{61B92799-7A46-4B34-9A7A-19699DCCFA99}" dt="2022-01-16T07:49:47.377" v="16" actId="26606"/>
          <pc:sldLayoutMkLst>
            <pc:docMk/>
            <pc:sldMasterMk cId="1421700073" sldId="2147483650"/>
            <pc:sldLayoutMk cId="1288925460" sldId="2147483652"/>
          </pc:sldLayoutMkLst>
        </pc:sldLayoutChg>
        <pc:sldLayoutChg chg="add del">
          <pc:chgData name="mohammad Hosseinabady" userId="6cd969f51f917c9e" providerId="LiveId" clId="{61B92799-7A46-4B34-9A7A-19699DCCFA99}" dt="2022-01-16T07:49:47.377" v="16" actId="26606"/>
          <pc:sldLayoutMkLst>
            <pc:docMk/>
            <pc:sldMasterMk cId="1421700073" sldId="2147483650"/>
            <pc:sldLayoutMk cId="1750229823" sldId="2147483653"/>
          </pc:sldLayoutMkLst>
        </pc:sldLayoutChg>
        <pc:sldLayoutChg chg="add del">
          <pc:chgData name="mohammad Hosseinabady" userId="6cd969f51f917c9e" providerId="LiveId" clId="{61B92799-7A46-4B34-9A7A-19699DCCFA99}" dt="2022-01-16T07:49:47.377" v="16" actId="26606"/>
          <pc:sldLayoutMkLst>
            <pc:docMk/>
            <pc:sldMasterMk cId="1421700073" sldId="2147483650"/>
            <pc:sldLayoutMk cId="838240848" sldId="2147483654"/>
          </pc:sldLayoutMkLst>
        </pc:sldLayoutChg>
        <pc:sldLayoutChg chg="add del">
          <pc:chgData name="mohammad Hosseinabady" userId="6cd969f51f917c9e" providerId="LiveId" clId="{61B92799-7A46-4B34-9A7A-19699DCCFA99}" dt="2022-01-16T07:49:47.377" v="16" actId="26606"/>
          <pc:sldLayoutMkLst>
            <pc:docMk/>
            <pc:sldMasterMk cId="1421700073" sldId="2147483650"/>
            <pc:sldLayoutMk cId="4041603599" sldId="2147483655"/>
          </pc:sldLayoutMkLst>
        </pc:sldLayoutChg>
        <pc:sldLayoutChg chg="add del">
          <pc:chgData name="mohammad Hosseinabady" userId="6cd969f51f917c9e" providerId="LiveId" clId="{61B92799-7A46-4B34-9A7A-19699DCCFA99}" dt="2022-01-16T07:49:47.377" v="16" actId="26606"/>
          <pc:sldLayoutMkLst>
            <pc:docMk/>
            <pc:sldMasterMk cId="1421700073" sldId="2147483650"/>
            <pc:sldLayoutMk cId="1447269402" sldId="2147483656"/>
          </pc:sldLayoutMkLst>
        </pc:sldLayoutChg>
        <pc:sldLayoutChg chg="add del">
          <pc:chgData name="mohammad Hosseinabady" userId="6cd969f51f917c9e" providerId="LiveId" clId="{61B92799-7A46-4B34-9A7A-19699DCCFA99}" dt="2022-01-16T07:49:47.377" v="16" actId="26606"/>
          <pc:sldLayoutMkLst>
            <pc:docMk/>
            <pc:sldMasterMk cId="1421700073" sldId="2147483650"/>
            <pc:sldLayoutMk cId="2392957847" sldId="2147483657"/>
          </pc:sldLayoutMkLst>
        </pc:sldLayoutChg>
        <pc:sldLayoutChg chg="add del">
          <pc:chgData name="mohammad Hosseinabady" userId="6cd969f51f917c9e" providerId="LiveId" clId="{61B92799-7A46-4B34-9A7A-19699DCCFA99}" dt="2022-01-16T07:49:47.377" v="16" actId="26606"/>
          <pc:sldLayoutMkLst>
            <pc:docMk/>
            <pc:sldMasterMk cId="1421700073" sldId="2147483650"/>
            <pc:sldLayoutMk cId="4204021328" sldId="2147483658"/>
          </pc:sldLayoutMkLst>
        </pc:sldLayoutChg>
        <pc:sldLayoutChg chg="add del">
          <pc:chgData name="mohammad Hosseinabady" userId="6cd969f51f917c9e" providerId="LiveId" clId="{61B92799-7A46-4B34-9A7A-19699DCCFA99}" dt="2022-01-16T07:49:47.377" v="16" actId="26606"/>
          <pc:sldLayoutMkLst>
            <pc:docMk/>
            <pc:sldMasterMk cId="1421700073" sldId="2147483650"/>
            <pc:sldLayoutMk cId="868151477" sldId="2147483659"/>
          </pc:sldLayoutMkLst>
        </pc:sldLayoutChg>
        <pc:sldLayoutChg chg="add del">
          <pc:chgData name="mohammad Hosseinabady" userId="6cd969f51f917c9e" providerId="LiveId" clId="{61B92799-7A46-4B34-9A7A-19699DCCFA99}" dt="2022-01-16T07:49:47.377" v="16" actId="26606"/>
          <pc:sldLayoutMkLst>
            <pc:docMk/>
            <pc:sldMasterMk cId="1421700073" sldId="2147483650"/>
            <pc:sldLayoutMk cId="2177768537" sldId="2147483660"/>
          </pc:sldLayoutMkLst>
        </pc:sldLayoutChg>
        <pc:sldLayoutChg chg="add del">
          <pc:chgData name="mohammad Hosseinabady" userId="6cd969f51f917c9e" providerId="LiveId" clId="{61B92799-7A46-4B34-9A7A-19699DCCFA99}" dt="2022-01-16T07:49:47.377" v="16" actId="26606"/>
          <pc:sldLayoutMkLst>
            <pc:docMk/>
            <pc:sldMasterMk cId="1421700073" sldId="2147483650"/>
            <pc:sldLayoutMk cId="3545960341" sldId="2147483661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0:44.135" v="30" actId="26606"/>
        <pc:sldMasterMkLst>
          <pc:docMk/>
          <pc:sldMasterMk cId="2960434488" sldId="2147483650"/>
        </pc:sldMasterMkLst>
        <pc:sldLayoutChg chg="add del">
          <pc:chgData name="mohammad Hosseinabady" userId="6cd969f51f917c9e" providerId="LiveId" clId="{61B92799-7A46-4B34-9A7A-19699DCCFA99}" dt="2022-01-16T07:50:44.135" v="30" actId="26606"/>
          <pc:sldLayoutMkLst>
            <pc:docMk/>
            <pc:sldMasterMk cId="2960434488" sldId="2147483650"/>
            <pc:sldLayoutMk cId="1493111051" sldId="2147483651"/>
          </pc:sldLayoutMkLst>
        </pc:sldLayoutChg>
        <pc:sldLayoutChg chg="add del">
          <pc:chgData name="mohammad Hosseinabady" userId="6cd969f51f917c9e" providerId="LiveId" clId="{61B92799-7A46-4B34-9A7A-19699DCCFA99}" dt="2022-01-16T07:50:44.135" v="30" actId="26606"/>
          <pc:sldLayoutMkLst>
            <pc:docMk/>
            <pc:sldMasterMk cId="2960434488" sldId="2147483650"/>
            <pc:sldLayoutMk cId="1069138668" sldId="2147483652"/>
          </pc:sldLayoutMkLst>
        </pc:sldLayoutChg>
        <pc:sldLayoutChg chg="add del">
          <pc:chgData name="mohammad Hosseinabady" userId="6cd969f51f917c9e" providerId="LiveId" clId="{61B92799-7A46-4B34-9A7A-19699DCCFA99}" dt="2022-01-16T07:50:44.135" v="30" actId="26606"/>
          <pc:sldLayoutMkLst>
            <pc:docMk/>
            <pc:sldMasterMk cId="2960434488" sldId="2147483650"/>
            <pc:sldLayoutMk cId="1747553408" sldId="2147483653"/>
          </pc:sldLayoutMkLst>
        </pc:sldLayoutChg>
        <pc:sldLayoutChg chg="add del">
          <pc:chgData name="mohammad Hosseinabady" userId="6cd969f51f917c9e" providerId="LiveId" clId="{61B92799-7A46-4B34-9A7A-19699DCCFA99}" dt="2022-01-16T07:50:44.135" v="30" actId="26606"/>
          <pc:sldLayoutMkLst>
            <pc:docMk/>
            <pc:sldMasterMk cId="2960434488" sldId="2147483650"/>
            <pc:sldLayoutMk cId="3645237825" sldId="2147483654"/>
          </pc:sldLayoutMkLst>
        </pc:sldLayoutChg>
        <pc:sldLayoutChg chg="add del">
          <pc:chgData name="mohammad Hosseinabady" userId="6cd969f51f917c9e" providerId="LiveId" clId="{61B92799-7A46-4B34-9A7A-19699DCCFA99}" dt="2022-01-16T07:50:44.135" v="30" actId="26606"/>
          <pc:sldLayoutMkLst>
            <pc:docMk/>
            <pc:sldMasterMk cId="2960434488" sldId="2147483650"/>
            <pc:sldLayoutMk cId="2446117927" sldId="2147483655"/>
          </pc:sldLayoutMkLst>
        </pc:sldLayoutChg>
        <pc:sldLayoutChg chg="add del">
          <pc:chgData name="mohammad Hosseinabady" userId="6cd969f51f917c9e" providerId="LiveId" clId="{61B92799-7A46-4B34-9A7A-19699DCCFA99}" dt="2022-01-16T07:50:44.135" v="30" actId="26606"/>
          <pc:sldLayoutMkLst>
            <pc:docMk/>
            <pc:sldMasterMk cId="2960434488" sldId="2147483650"/>
            <pc:sldLayoutMk cId="3216382734" sldId="2147483656"/>
          </pc:sldLayoutMkLst>
        </pc:sldLayoutChg>
        <pc:sldLayoutChg chg="add del">
          <pc:chgData name="mohammad Hosseinabady" userId="6cd969f51f917c9e" providerId="LiveId" clId="{61B92799-7A46-4B34-9A7A-19699DCCFA99}" dt="2022-01-16T07:50:44.135" v="30" actId="26606"/>
          <pc:sldLayoutMkLst>
            <pc:docMk/>
            <pc:sldMasterMk cId="2960434488" sldId="2147483650"/>
            <pc:sldLayoutMk cId="2449684108" sldId="2147483657"/>
          </pc:sldLayoutMkLst>
        </pc:sldLayoutChg>
        <pc:sldLayoutChg chg="add del">
          <pc:chgData name="mohammad Hosseinabady" userId="6cd969f51f917c9e" providerId="LiveId" clId="{61B92799-7A46-4B34-9A7A-19699DCCFA99}" dt="2022-01-16T07:50:44.135" v="30" actId="26606"/>
          <pc:sldLayoutMkLst>
            <pc:docMk/>
            <pc:sldMasterMk cId="2960434488" sldId="2147483650"/>
            <pc:sldLayoutMk cId="1426164920" sldId="2147483658"/>
          </pc:sldLayoutMkLst>
        </pc:sldLayoutChg>
        <pc:sldLayoutChg chg="add del">
          <pc:chgData name="mohammad Hosseinabady" userId="6cd969f51f917c9e" providerId="LiveId" clId="{61B92799-7A46-4B34-9A7A-19699DCCFA99}" dt="2022-01-16T07:50:44.135" v="30" actId="26606"/>
          <pc:sldLayoutMkLst>
            <pc:docMk/>
            <pc:sldMasterMk cId="2960434488" sldId="2147483650"/>
            <pc:sldLayoutMk cId="2951088781" sldId="2147483659"/>
          </pc:sldLayoutMkLst>
        </pc:sldLayoutChg>
        <pc:sldLayoutChg chg="add del">
          <pc:chgData name="mohammad Hosseinabady" userId="6cd969f51f917c9e" providerId="LiveId" clId="{61B92799-7A46-4B34-9A7A-19699DCCFA99}" dt="2022-01-16T07:50:44.135" v="30" actId="26606"/>
          <pc:sldLayoutMkLst>
            <pc:docMk/>
            <pc:sldMasterMk cId="2960434488" sldId="2147483650"/>
            <pc:sldLayoutMk cId="533960870" sldId="2147483660"/>
          </pc:sldLayoutMkLst>
        </pc:sldLayoutChg>
        <pc:sldLayoutChg chg="add del">
          <pc:chgData name="mohammad Hosseinabady" userId="6cd969f51f917c9e" providerId="LiveId" clId="{61B92799-7A46-4B34-9A7A-19699DCCFA99}" dt="2022-01-16T07:50:44.135" v="30" actId="26606"/>
          <pc:sldLayoutMkLst>
            <pc:docMk/>
            <pc:sldMasterMk cId="2960434488" sldId="2147483650"/>
            <pc:sldLayoutMk cId="3415958251" sldId="2147483661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1:58.368" v="60" actId="26606"/>
        <pc:sldMasterMkLst>
          <pc:docMk/>
          <pc:sldMasterMk cId="3343046364" sldId="2147483650"/>
        </pc:sldMasterMkLst>
        <pc:sldLayoutChg chg="add del">
          <pc:chgData name="mohammad Hosseinabady" userId="6cd969f51f917c9e" providerId="LiveId" clId="{61B92799-7A46-4B34-9A7A-19699DCCFA99}" dt="2022-01-16T07:51:58.368" v="60" actId="26606"/>
          <pc:sldLayoutMkLst>
            <pc:docMk/>
            <pc:sldMasterMk cId="3343046364" sldId="2147483650"/>
            <pc:sldLayoutMk cId="539709764" sldId="2147483651"/>
          </pc:sldLayoutMkLst>
        </pc:sldLayoutChg>
        <pc:sldLayoutChg chg="add del">
          <pc:chgData name="mohammad Hosseinabady" userId="6cd969f51f917c9e" providerId="LiveId" clId="{61B92799-7A46-4B34-9A7A-19699DCCFA99}" dt="2022-01-16T07:51:58.368" v="60" actId="26606"/>
          <pc:sldLayoutMkLst>
            <pc:docMk/>
            <pc:sldMasterMk cId="3343046364" sldId="2147483650"/>
            <pc:sldLayoutMk cId="2629959873" sldId="2147483652"/>
          </pc:sldLayoutMkLst>
        </pc:sldLayoutChg>
        <pc:sldLayoutChg chg="add del">
          <pc:chgData name="mohammad Hosseinabady" userId="6cd969f51f917c9e" providerId="LiveId" clId="{61B92799-7A46-4B34-9A7A-19699DCCFA99}" dt="2022-01-16T07:51:58.368" v="60" actId="26606"/>
          <pc:sldLayoutMkLst>
            <pc:docMk/>
            <pc:sldMasterMk cId="3343046364" sldId="2147483650"/>
            <pc:sldLayoutMk cId="1742454168" sldId="2147483653"/>
          </pc:sldLayoutMkLst>
        </pc:sldLayoutChg>
        <pc:sldLayoutChg chg="add del">
          <pc:chgData name="mohammad Hosseinabady" userId="6cd969f51f917c9e" providerId="LiveId" clId="{61B92799-7A46-4B34-9A7A-19699DCCFA99}" dt="2022-01-16T07:51:58.368" v="60" actId="26606"/>
          <pc:sldLayoutMkLst>
            <pc:docMk/>
            <pc:sldMasterMk cId="3343046364" sldId="2147483650"/>
            <pc:sldLayoutMk cId="1771545141" sldId="2147483654"/>
          </pc:sldLayoutMkLst>
        </pc:sldLayoutChg>
        <pc:sldLayoutChg chg="add del">
          <pc:chgData name="mohammad Hosseinabady" userId="6cd969f51f917c9e" providerId="LiveId" clId="{61B92799-7A46-4B34-9A7A-19699DCCFA99}" dt="2022-01-16T07:51:58.368" v="60" actId="26606"/>
          <pc:sldLayoutMkLst>
            <pc:docMk/>
            <pc:sldMasterMk cId="3343046364" sldId="2147483650"/>
            <pc:sldLayoutMk cId="613888437" sldId="2147483655"/>
          </pc:sldLayoutMkLst>
        </pc:sldLayoutChg>
        <pc:sldLayoutChg chg="add del">
          <pc:chgData name="mohammad Hosseinabady" userId="6cd969f51f917c9e" providerId="LiveId" clId="{61B92799-7A46-4B34-9A7A-19699DCCFA99}" dt="2022-01-16T07:51:58.368" v="60" actId="26606"/>
          <pc:sldLayoutMkLst>
            <pc:docMk/>
            <pc:sldMasterMk cId="3343046364" sldId="2147483650"/>
            <pc:sldLayoutMk cId="4137616963" sldId="2147483656"/>
          </pc:sldLayoutMkLst>
        </pc:sldLayoutChg>
        <pc:sldLayoutChg chg="add del">
          <pc:chgData name="mohammad Hosseinabady" userId="6cd969f51f917c9e" providerId="LiveId" clId="{61B92799-7A46-4B34-9A7A-19699DCCFA99}" dt="2022-01-16T07:51:58.368" v="60" actId="26606"/>
          <pc:sldLayoutMkLst>
            <pc:docMk/>
            <pc:sldMasterMk cId="3343046364" sldId="2147483650"/>
            <pc:sldLayoutMk cId="263232886" sldId="2147483657"/>
          </pc:sldLayoutMkLst>
        </pc:sldLayoutChg>
        <pc:sldLayoutChg chg="add del">
          <pc:chgData name="mohammad Hosseinabady" userId="6cd969f51f917c9e" providerId="LiveId" clId="{61B92799-7A46-4B34-9A7A-19699DCCFA99}" dt="2022-01-16T07:51:58.368" v="60" actId="26606"/>
          <pc:sldLayoutMkLst>
            <pc:docMk/>
            <pc:sldMasterMk cId="3343046364" sldId="2147483650"/>
            <pc:sldLayoutMk cId="952952889" sldId="2147483658"/>
          </pc:sldLayoutMkLst>
        </pc:sldLayoutChg>
        <pc:sldLayoutChg chg="add del">
          <pc:chgData name="mohammad Hosseinabady" userId="6cd969f51f917c9e" providerId="LiveId" clId="{61B92799-7A46-4B34-9A7A-19699DCCFA99}" dt="2022-01-16T07:51:58.368" v="60" actId="26606"/>
          <pc:sldLayoutMkLst>
            <pc:docMk/>
            <pc:sldMasterMk cId="3343046364" sldId="2147483650"/>
            <pc:sldLayoutMk cId="986120853" sldId="2147483659"/>
          </pc:sldLayoutMkLst>
        </pc:sldLayoutChg>
        <pc:sldLayoutChg chg="add del">
          <pc:chgData name="mohammad Hosseinabady" userId="6cd969f51f917c9e" providerId="LiveId" clId="{61B92799-7A46-4B34-9A7A-19699DCCFA99}" dt="2022-01-16T07:51:58.368" v="60" actId="26606"/>
          <pc:sldLayoutMkLst>
            <pc:docMk/>
            <pc:sldMasterMk cId="3343046364" sldId="2147483650"/>
            <pc:sldLayoutMk cId="2678251111" sldId="2147483660"/>
          </pc:sldLayoutMkLst>
        </pc:sldLayoutChg>
        <pc:sldLayoutChg chg="add del">
          <pc:chgData name="mohammad Hosseinabady" userId="6cd969f51f917c9e" providerId="LiveId" clId="{61B92799-7A46-4B34-9A7A-19699DCCFA99}" dt="2022-01-16T07:51:58.368" v="60" actId="26606"/>
          <pc:sldLayoutMkLst>
            <pc:docMk/>
            <pc:sldMasterMk cId="3343046364" sldId="2147483650"/>
            <pc:sldLayoutMk cId="1665007555" sldId="2147483661"/>
          </pc:sldLayoutMkLst>
        </pc:sldLayoutChg>
      </pc:sldMasterChg>
      <pc:sldMasterChg chg="addSp delSp modSp mod modSldLayout">
        <pc:chgData name="mohammad Hosseinabady" userId="6cd969f51f917c9e" providerId="LiveId" clId="{61B92799-7A46-4B34-9A7A-19699DCCFA99}" dt="2022-01-16T12:28:55.776" v="1999" actId="20577"/>
        <pc:sldMasterMkLst>
          <pc:docMk/>
          <pc:sldMasterMk cId="3355299075" sldId="2147483650"/>
        </pc:sldMasterMkLst>
        <pc:spChg chg="mod">
          <ac:chgData name="mohammad Hosseinabady" userId="6cd969f51f917c9e" providerId="LiveId" clId="{61B92799-7A46-4B34-9A7A-19699DCCFA99}" dt="2022-01-16T08:17:19.744" v="296" actId="2711"/>
          <ac:spMkLst>
            <pc:docMk/>
            <pc:sldMasterMk cId="3355299075" sldId="2147483650"/>
            <ac:spMk id="3" creationId="{00000000-0000-0000-0000-000000000000}"/>
          </ac:spMkLst>
        </pc:spChg>
        <pc:spChg chg="del">
          <ac:chgData name="mohammad Hosseinabady" userId="6cd969f51f917c9e" providerId="LiveId" clId="{61B92799-7A46-4B34-9A7A-19699DCCFA99}" dt="2022-01-16T12:28:02.387" v="1967" actId="478"/>
          <ac:spMkLst>
            <pc:docMk/>
            <pc:sldMasterMk cId="3355299075" sldId="2147483650"/>
            <ac:spMk id="4" creationId="{00000000-0000-0000-0000-000000000000}"/>
          </ac:spMkLst>
        </pc:spChg>
        <pc:spChg chg="del mod">
          <ac:chgData name="mohammad Hosseinabady" userId="6cd969f51f917c9e" providerId="LiveId" clId="{61B92799-7A46-4B34-9A7A-19699DCCFA99}" dt="2022-01-16T12:28:05.852" v="1968" actId="478"/>
          <ac:spMkLst>
            <pc:docMk/>
            <pc:sldMasterMk cId="3355299075" sldId="2147483650"/>
            <ac:spMk id="5" creationId="{00000000-0000-0000-0000-000000000000}"/>
          </ac:spMkLst>
        </pc:spChg>
        <pc:spChg chg="del">
          <ac:chgData name="mohammad Hosseinabady" userId="6cd969f51f917c9e" providerId="LiveId" clId="{61B92799-7A46-4B34-9A7A-19699DCCFA99}" dt="2022-01-16T12:28:07.768" v="1969" actId="478"/>
          <ac:spMkLst>
            <pc:docMk/>
            <pc:sldMasterMk cId="3355299075" sldId="2147483650"/>
            <ac:spMk id="6" creationId="{00000000-0000-0000-0000-000000000000}"/>
          </ac:spMkLst>
        </pc:spChg>
        <pc:spChg chg="add mod">
          <ac:chgData name="mohammad Hosseinabady" userId="6cd969f51f917c9e" providerId="LiveId" clId="{61B92799-7A46-4B34-9A7A-19699DCCFA99}" dt="2022-01-16T12:28:28.928" v="1974" actId="207"/>
          <ac:spMkLst>
            <pc:docMk/>
            <pc:sldMasterMk cId="3355299075" sldId="2147483650"/>
            <ac:spMk id="8" creationId="{987FEBAF-1246-4650-B4FB-B70B1C193511}"/>
          </ac:spMkLst>
        </pc:spChg>
        <pc:spChg chg="add mod">
          <ac:chgData name="mohammad Hosseinabady" userId="6cd969f51f917c9e" providerId="LiveId" clId="{61B92799-7A46-4B34-9A7A-19699DCCFA99}" dt="2022-01-16T12:28:55.776" v="1999" actId="20577"/>
          <ac:spMkLst>
            <pc:docMk/>
            <pc:sldMasterMk cId="3355299075" sldId="2147483650"/>
            <ac:spMk id="11" creationId="{EB9FFF61-8393-44A5-838D-15EA6E793E77}"/>
          </ac:spMkLst>
        </pc:spChg>
        <pc:sldLayoutChg chg="modSp mod">
          <pc:chgData name="mohammad Hosseinabady" userId="6cd969f51f917c9e" providerId="LiveId" clId="{61B92799-7A46-4B34-9A7A-19699DCCFA99}" dt="2022-01-16T12:27:09.566" v="1959" actId="21"/>
          <pc:sldLayoutMkLst>
            <pc:docMk/>
            <pc:sldMasterMk cId="3355299075" sldId="2147483650"/>
            <pc:sldLayoutMk cId="251738561" sldId="2147483652"/>
          </pc:sldLayoutMkLst>
          <pc:spChg chg="mod">
            <ac:chgData name="mohammad Hosseinabady" userId="6cd969f51f917c9e" providerId="LiveId" clId="{61B92799-7A46-4B34-9A7A-19699DCCFA99}" dt="2022-01-16T08:17:05.553" v="295" actId="2711"/>
            <ac:spMkLst>
              <pc:docMk/>
              <pc:sldMasterMk cId="3355299075" sldId="2147483650"/>
              <pc:sldLayoutMk cId="251738561" sldId="2147483652"/>
              <ac:spMk id="3" creationId="{00000000-0000-0000-0000-000000000000}"/>
            </ac:spMkLst>
          </pc:spChg>
          <pc:spChg chg="mod">
            <ac:chgData name="mohammad Hosseinabady" userId="6cd969f51f917c9e" providerId="LiveId" clId="{61B92799-7A46-4B34-9A7A-19699DCCFA99}" dt="2022-01-16T12:27:09.566" v="1959" actId="21"/>
            <ac:spMkLst>
              <pc:docMk/>
              <pc:sldMasterMk cId="3355299075" sldId="2147483650"/>
              <pc:sldLayoutMk cId="251738561" sldId="2147483652"/>
              <ac:spMk id="5" creationId="{00000000-0000-0000-0000-000000000000}"/>
            </ac:spMkLst>
          </pc:spChg>
        </pc:sldLayoutChg>
        <pc:sldLayoutChg chg="setBg">
          <pc:chgData name="mohammad Hosseinabady" userId="6cd969f51f917c9e" providerId="LiveId" clId="{61B92799-7A46-4B34-9A7A-19699DCCFA99}" dt="2022-01-16T12:05:28.073" v="1695"/>
          <pc:sldLayoutMkLst>
            <pc:docMk/>
            <pc:sldMasterMk cId="3355299075" sldId="2147483650"/>
            <pc:sldLayoutMk cId="111565254" sldId="2147483653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3:31.267" v="74" actId="26606"/>
        <pc:sldMasterMkLst>
          <pc:docMk/>
          <pc:sldMasterMk cId="1230488107" sldId="2147483673"/>
        </pc:sldMasterMkLst>
        <pc:sldLayoutChg chg="add del">
          <pc:chgData name="mohammad Hosseinabady" userId="6cd969f51f917c9e" providerId="LiveId" clId="{61B92799-7A46-4B34-9A7A-19699DCCFA99}" dt="2022-01-16T07:53:31.267" v="74" actId="26606"/>
          <pc:sldLayoutMkLst>
            <pc:docMk/>
            <pc:sldMasterMk cId="1230488107" sldId="2147483673"/>
            <pc:sldLayoutMk cId="2595163434" sldId="2147483662"/>
          </pc:sldLayoutMkLst>
        </pc:sldLayoutChg>
        <pc:sldLayoutChg chg="add del">
          <pc:chgData name="mohammad Hosseinabady" userId="6cd969f51f917c9e" providerId="LiveId" clId="{61B92799-7A46-4B34-9A7A-19699DCCFA99}" dt="2022-01-16T07:53:31.267" v="74" actId="26606"/>
          <pc:sldLayoutMkLst>
            <pc:docMk/>
            <pc:sldMasterMk cId="1230488107" sldId="2147483673"/>
            <pc:sldLayoutMk cId="3635269801" sldId="2147483663"/>
          </pc:sldLayoutMkLst>
        </pc:sldLayoutChg>
        <pc:sldLayoutChg chg="add del">
          <pc:chgData name="mohammad Hosseinabady" userId="6cd969f51f917c9e" providerId="LiveId" clId="{61B92799-7A46-4B34-9A7A-19699DCCFA99}" dt="2022-01-16T07:53:31.267" v="74" actId="26606"/>
          <pc:sldLayoutMkLst>
            <pc:docMk/>
            <pc:sldMasterMk cId="1230488107" sldId="2147483673"/>
            <pc:sldLayoutMk cId="4287798283" sldId="2147483664"/>
          </pc:sldLayoutMkLst>
        </pc:sldLayoutChg>
        <pc:sldLayoutChg chg="add del">
          <pc:chgData name="mohammad Hosseinabady" userId="6cd969f51f917c9e" providerId="LiveId" clId="{61B92799-7A46-4B34-9A7A-19699DCCFA99}" dt="2022-01-16T07:53:31.267" v="74" actId="26606"/>
          <pc:sldLayoutMkLst>
            <pc:docMk/>
            <pc:sldMasterMk cId="1230488107" sldId="2147483673"/>
            <pc:sldLayoutMk cId="1774124459" sldId="2147483665"/>
          </pc:sldLayoutMkLst>
        </pc:sldLayoutChg>
        <pc:sldLayoutChg chg="add del">
          <pc:chgData name="mohammad Hosseinabady" userId="6cd969f51f917c9e" providerId="LiveId" clId="{61B92799-7A46-4B34-9A7A-19699DCCFA99}" dt="2022-01-16T07:53:31.267" v="74" actId="26606"/>
          <pc:sldLayoutMkLst>
            <pc:docMk/>
            <pc:sldMasterMk cId="1230488107" sldId="2147483673"/>
            <pc:sldLayoutMk cId="2480380588" sldId="2147483666"/>
          </pc:sldLayoutMkLst>
        </pc:sldLayoutChg>
        <pc:sldLayoutChg chg="add del">
          <pc:chgData name="mohammad Hosseinabady" userId="6cd969f51f917c9e" providerId="LiveId" clId="{61B92799-7A46-4B34-9A7A-19699DCCFA99}" dt="2022-01-16T07:53:31.267" v="74" actId="26606"/>
          <pc:sldLayoutMkLst>
            <pc:docMk/>
            <pc:sldMasterMk cId="1230488107" sldId="2147483673"/>
            <pc:sldLayoutMk cId="2356582591" sldId="2147483667"/>
          </pc:sldLayoutMkLst>
        </pc:sldLayoutChg>
        <pc:sldLayoutChg chg="add del">
          <pc:chgData name="mohammad Hosseinabady" userId="6cd969f51f917c9e" providerId="LiveId" clId="{61B92799-7A46-4B34-9A7A-19699DCCFA99}" dt="2022-01-16T07:53:31.267" v="74" actId="26606"/>
          <pc:sldLayoutMkLst>
            <pc:docMk/>
            <pc:sldMasterMk cId="1230488107" sldId="2147483673"/>
            <pc:sldLayoutMk cId="2160038173" sldId="2147483668"/>
          </pc:sldLayoutMkLst>
        </pc:sldLayoutChg>
        <pc:sldLayoutChg chg="add del">
          <pc:chgData name="mohammad Hosseinabady" userId="6cd969f51f917c9e" providerId="LiveId" clId="{61B92799-7A46-4B34-9A7A-19699DCCFA99}" dt="2022-01-16T07:53:31.267" v="74" actId="26606"/>
          <pc:sldLayoutMkLst>
            <pc:docMk/>
            <pc:sldMasterMk cId="1230488107" sldId="2147483673"/>
            <pc:sldLayoutMk cId="2592137429" sldId="2147483669"/>
          </pc:sldLayoutMkLst>
        </pc:sldLayoutChg>
        <pc:sldLayoutChg chg="add del">
          <pc:chgData name="mohammad Hosseinabady" userId="6cd969f51f917c9e" providerId="LiveId" clId="{61B92799-7A46-4B34-9A7A-19699DCCFA99}" dt="2022-01-16T07:53:31.267" v="74" actId="26606"/>
          <pc:sldLayoutMkLst>
            <pc:docMk/>
            <pc:sldMasterMk cId="1230488107" sldId="2147483673"/>
            <pc:sldLayoutMk cId="1937665828" sldId="2147483670"/>
          </pc:sldLayoutMkLst>
        </pc:sldLayoutChg>
        <pc:sldLayoutChg chg="add del">
          <pc:chgData name="mohammad Hosseinabady" userId="6cd969f51f917c9e" providerId="LiveId" clId="{61B92799-7A46-4B34-9A7A-19699DCCFA99}" dt="2022-01-16T07:53:31.267" v="74" actId="26606"/>
          <pc:sldLayoutMkLst>
            <pc:docMk/>
            <pc:sldMasterMk cId="1230488107" sldId="2147483673"/>
            <pc:sldLayoutMk cId="709283338" sldId="2147483671"/>
          </pc:sldLayoutMkLst>
        </pc:sldLayoutChg>
        <pc:sldLayoutChg chg="add del">
          <pc:chgData name="mohammad Hosseinabady" userId="6cd969f51f917c9e" providerId="LiveId" clId="{61B92799-7A46-4B34-9A7A-19699DCCFA99}" dt="2022-01-16T07:53:31.267" v="74" actId="26606"/>
          <pc:sldLayoutMkLst>
            <pc:docMk/>
            <pc:sldMasterMk cId="1230488107" sldId="2147483673"/>
            <pc:sldLayoutMk cId="257735146" sldId="2147483672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4:42.995" v="86" actId="26606"/>
        <pc:sldMasterMkLst>
          <pc:docMk/>
          <pc:sldMasterMk cId="3825993082" sldId="2147483673"/>
        </pc:sldMasterMkLst>
        <pc:sldLayoutChg chg="add del">
          <pc:chgData name="mohammad Hosseinabady" userId="6cd969f51f917c9e" providerId="LiveId" clId="{61B92799-7A46-4B34-9A7A-19699DCCFA99}" dt="2022-01-16T07:54:42.995" v="86" actId="26606"/>
          <pc:sldLayoutMkLst>
            <pc:docMk/>
            <pc:sldMasterMk cId="3825993082" sldId="2147483673"/>
            <pc:sldLayoutMk cId="3321655542" sldId="2147483662"/>
          </pc:sldLayoutMkLst>
        </pc:sldLayoutChg>
        <pc:sldLayoutChg chg="add del">
          <pc:chgData name="mohammad Hosseinabady" userId="6cd969f51f917c9e" providerId="LiveId" clId="{61B92799-7A46-4B34-9A7A-19699DCCFA99}" dt="2022-01-16T07:54:42.995" v="86" actId="26606"/>
          <pc:sldLayoutMkLst>
            <pc:docMk/>
            <pc:sldMasterMk cId="3825993082" sldId="2147483673"/>
            <pc:sldLayoutMk cId="3874845445" sldId="2147483663"/>
          </pc:sldLayoutMkLst>
        </pc:sldLayoutChg>
        <pc:sldLayoutChg chg="add del">
          <pc:chgData name="mohammad Hosseinabady" userId="6cd969f51f917c9e" providerId="LiveId" clId="{61B92799-7A46-4B34-9A7A-19699DCCFA99}" dt="2022-01-16T07:54:42.995" v="86" actId="26606"/>
          <pc:sldLayoutMkLst>
            <pc:docMk/>
            <pc:sldMasterMk cId="3825993082" sldId="2147483673"/>
            <pc:sldLayoutMk cId="2400004171" sldId="2147483664"/>
          </pc:sldLayoutMkLst>
        </pc:sldLayoutChg>
        <pc:sldLayoutChg chg="add del">
          <pc:chgData name="mohammad Hosseinabady" userId="6cd969f51f917c9e" providerId="LiveId" clId="{61B92799-7A46-4B34-9A7A-19699DCCFA99}" dt="2022-01-16T07:54:42.995" v="86" actId="26606"/>
          <pc:sldLayoutMkLst>
            <pc:docMk/>
            <pc:sldMasterMk cId="3825993082" sldId="2147483673"/>
            <pc:sldLayoutMk cId="1371596906" sldId="2147483665"/>
          </pc:sldLayoutMkLst>
        </pc:sldLayoutChg>
        <pc:sldLayoutChg chg="add del">
          <pc:chgData name="mohammad Hosseinabady" userId="6cd969f51f917c9e" providerId="LiveId" clId="{61B92799-7A46-4B34-9A7A-19699DCCFA99}" dt="2022-01-16T07:54:42.995" v="86" actId="26606"/>
          <pc:sldLayoutMkLst>
            <pc:docMk/>
            <pc:sldMasterMk cId="3825993082" sldId="2147483673"/>
            <pc:sldLayoutMk cId="882651602" sldId="2147483666"/>
          </pc:sldLayoutMkLst>
        </pc:sldLayoutChg>
        <pc:sldLayoutChg chg="add del">
          <pc:chgData name="mohammad Hosseinabady" userId="6cd969f51f917c9e" providerId="LiveId" clId="{61B92799-7A46-4B34-9A7A-19699DCCFA99}" dt="2022-01-16T07:54:42.995" v="86" actId="26606"/>
          <pc:sldLayoutMkLst>
            <pc:docMk/>
            <pc:sldMasterMk cId="3825993082" sldId="2147483673"/>
            <pc:sldLayoutMk cId="2921795048" sldId="2147483667"/>
          </pc:sldLayoutMkLst>
        </pc:sldLayoutChg>
        <pc:sldLayoutChg chg="add del">
          <pc:chgData name="mohammad Hosseinabady" userId="6cd969f51f917c9e" providerId="LiveId" clId="{61B92799-7A46-4B34-9A7A-19699DCCFA99}" dt="2022-01-16T07:54:42.995" v="86" actId="26606"/>
          <pc:sldLayoutMkLst>
            <pc:docMk/>
            <pc:sldMasterMk cId="3825993082" sldId="2147483673"/>
            <pc:sldLayoutMk cId="3344486424" sldId="2147483668"/>
          </pc:sldLayoutMkLst>
        </pc:sldLayoutChg>
        <pc:sldLayoutChg chg="add del">
          <pc:chgData name="mohammad Hosseinabady" userId="6cd969f51f917c9e" providerId="LiveId" clId="{61B92799-7A46-4B34-9A7A-19699DCCFA99}" dt="2022-01-16T07:54:42.995" v="86" actId="26606"/>
          <pc:sldLayoutMkLst>
            <pc:docMk/>
            <pc:sldMasterMk cId="3825993082" sldId="2147483673"/>
            <pc:sldLayoutMk cId="279453317" sldId="2147483669"/>
          </pc:sldLayoutMkLst>
        </pc:sldLayoutChg>
        <pc:sldLayoutChg chg="add del">
          <pc:chgData name="mohammad Hosseinabady" userId="6cd969f51f917c9e" providerId="LiveId" clId="{61B92799-7A46-4B34-9A7A-19699DCCFA99}" dt="2022-01-16T07:54:42.995" v="86" actId="26606"/>
          <pc:sldLayoutMkLst>
            <pc:docMk/>
            <pc:sldMasterMk cId="3825993082" sldId="2147483673"/>
            <pc:sldLayoutMk cId="3579758513" sldId="2147483670"/>
          </pc:sldLayoutMkLst>
        </pc:sldLayoutChg>
        <pc:sldLayoutChg chg="add del">
          <pc:chgData name="mohammad Hosseinabady" userId="6cd969f51f917c9e" providerId="LiveId" clId="{61B92799-7A46-4B34-9A7A-19699DCCFA99}" dt="2022-01-16T07:54:42.995" v="86" actId="26606"/>
          <pc:sldLayoutMkLst>
            <pc:docMk/>
            <pc:sldMasterMk cId="3825993082" sldId="2147483673"/>
            <pc:sldLayoutMk cId="1485197600" sldId="2147483671"/>
          </pc:sldLayoutMkLst>
        </pc:sldLayoutChg>
        <pc:sldLayoutChg chg="add del">
          <pc:chgData name="mohammad Hosseinabady" userId="6cd969f51f917c9e" providerId="LiveId" clId="{61B92799-7A46-4B34-9A7A-19699DCCFA99}" dt="2022-01-16T07:54:42.995" v="86" actId="26606"/>
          <pc:sldLayoutMkLst>
            <pc:docMk/>
            <pc:sldMasterMk cId="3825993082" sldId="2147483673"/>
            <pc:sldLayoutMk cId="665106775" sldId="2147483672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1:19.675" v="44" actId="26606"/>
        <pc:sldMasterMkLst>
          <pc:docMk/>
          <pc:sldMasterMk cId="4045300367" sldId="2147483673"/>
        </pc:sldMasterMkLst>
        <pc:sldLayoutChg chg="add del">
          <pc:chgData name="mohammad Hosseinabady" userId="6cd969f51f917c9e" providerId="LiveId" clId="{61B92799-7A46-4B34-9A7A-19699DCCFA99}" dt="2022-01-16T07:51:19.675" v="44" actId="26606"/>
          <pc:sldLayoutMkLst>
            <pc:docMk/>
            <pc:sldMasterMk cId="4045300367" sldId="2147483673"/>
            <pc:sldLayoutMk cId="418493584" sldId="2147483662"/>
          </pc:sldLayoutMkLst>
        </pc:sldLayoutChg>
        <pc:sldLayoutChg chg="add del">
          <pc:chgData name="mohammad Hosseinabady" userId="6cd969f51f917c9e" providerId="LiveId" clId="{61B92799-7A46-4B34-9A7A-19699DCCFA99}" dt="2022-01-16T07:51:19.675" v="44" actId="26606"/>
          <pc:sldLayoutMkLst>
            <pc:docMk/>
            <pc:sldMasterMk cId="4045300367" sldId="2147483673"/>
            <pc:sldLayoutMk cId="1343361633" sldId="2147483663"/>
          </pc:sldLayoutMkLst>
        </pc:sldLayoutChg>
        <pc:sldLayoutChg chg="add del">
          <pc:chgData name="mohammad Hosseinabady" userId="6cd969f51f917c9e" providerId="LiveId" clId="{61B92799-7A46-4B34-9A7A-19699DCCFA99}" dt="2022-01-16T07:51:19.675" v="44" actId="26606"/>
          <pc:sldLayoutMkLst>
            <pc:docMk/>
            <pc:sldMasterMk cId="4045300367" sldId="2147483673"/>
            <pc:sldLayoutMk cId="500746950" sldId="2147483664"/>
          </pc:sldLayoutMkLst>
        </pc:sldLayoutChg>
        <pc:sldLayoutChg chg="add del">
          <pc:chgData name="mohammad Hosseinabady" userId="6cd969f51f917c9e" providerId="LiveId" clId="{61B92799-7A46-4B34-9A7A-19699DCCFA99}" dt="2022-01-16T07:51:19.675" v="44" actId="26606"/>
          <pc:sldLayoutMkLst>
            <pc:docMk/>
            <pc:sldMasterMk cId="4045300367" sldId="2147483673"/>
            <pc:sldLayoutMk cId="1661141856" sldId="2147483665"/>
          </pc:sldLayoutMkLst>
        </pc:sldLayoutChg>
        <pc:sldLayoutChg chg="add del">
          <pc:chgData name="mohammad Hosseinabady" userId="6cd969f51f917c9e" providerId="LiveId" clId="{61B92799-7A46-4B34-9A7A-19699DCCFA99}" dt="2022-01-16T07:51:19.675" v="44" actId="26606"/>
          <pc:sldLayoutMkLst>
            <pc:docMk/>
            <pc:sldMasterMk cId="4045300367" sldId="2147483673"/>
            <pc:sldLayoutMk cId="2476755129" sldId="2147483666"/>
          </pc:sldLayoutMkLst>
        </pc:sldLayoutChg>
        <pc:sldLayoutChg chg="add del">
          <pc:chgData name="mohammad Hosseinabady" userId="6cd969f51f917c9e" providerId="LiveId" clId="{61B92799-7A46-4B34-9A7A-19699DCCFA99}" dt="2022-01-16T07:51:19.675" v="44" actId="26606"/>
          <pc:sldLayoutMkLst>
            <pc:docMk/>
            <pc:sldMasterMk cId="4045300367" sldId="2147483673"/>
            <pc:sldLayoutMk cId="1171839290" sldId="2147483667"/>
          </pc:sldLayoutMkLst>
        </pc:sldLayoutChg>
        <pc:sldLayoutChg chg="add del">
          <pc:chgData name="mohammad Hosseinabady" userId="6cd969f51f917c9e" providerId="LiveId" clId="{61B92799-7A46-4B34-9A7A-19699DCCFA99}" dt="2022-01-16T07:51:19.675" v="44" actId="26606"/>
          <pc:sldLayoutMkLst>
            <pc:docMk/>
            <pc:sldMasterMk cId="4045300367" sldId="2147483673"/>
            <pc:sldLayoutMk cId="2475467619" sldId="2147483668"/>
          </pc:sldLayoutMkLst>
        </pc:sldLayoutChg>
        <pc:sldLayoutChg chg="add del">
          <pc:chgData name="mohammad Hosseinabady" userId="6cd969f51f917c9e" providerId="LiveId" clId="{61B92799-7A46-4B34-9A7A-19699DCCFA99}" dt="2022-01-16T07:51:19.675" v="44" actId="26606"/>
          <pc:sldLayoutMkLst>
            <pc:docMk/>
            <pc:sldMasterMk cId="4045300367" sldId="2147483673"/>
            <pc:sldLayoutMk cId="3412113221" sldId="2147483669"/>
          </pc:sldLayoutMkLst>
        </pc:sldLayoutChg>
        <pc:sldLayoutChg chg="add del">
          <pc:chgData name="mohammad Hosseinabady" userId="6cd969f51f917c9e" providerId="LiveId" clId="{61B92799-7A46-4B34-9A7A-19699DCCFA99}" dt="2022-01-16T07:51:19.675" v="44" actId="26606"/>
          <pc:sldLayoutMkLst>
            <pc:docMk/>
            <pc:sldMasterMk cId="4045300367" sldId="2147483673"/>
            <pc:sldLayoutMk cId="56993827" sldId="2147483670"/>
          </pc:sldLayoutMkLst>
        </pc:sldLayoutChg>
        <pc:sldLayoutChg chg="add del">
          <pc:chgData name="mohammad Hosseinabady" userId="6cd969f51f917c9e" providerId="LiveId" clId="{61B92799-7A46-4B34-9A7A-19699DCCFA99}" dt="2022-01-16T07:51:19.675" v="44" actId="26606"/>
          <pc:sldLayoutMkLst>
            <pc:docMk/>
            <pc:sldMasterMk cId="4045300367" sldId="2147483673"/>
            <pc:sldLayoutMk cId="3031870260" sldId="2147483671"/>
          </pc:sldLayoutMkLst>
        </pc:sldLayoutChg>
        <pc:sldLayoutChg chg="add del">
          <pc:chgData name="mohammad Hosseinabady" userId="6cd969f51f917c9e" providerId="LiveId" clId="{61B92799-7A46-4B34-9A7A-19699DCCFA99}" dt="2022-01-16T07:51:19.675" v="44" actId="26606"/>
          <pc:sldLayoutMkLst>
            <pc:docMk/>
            <pc:sldMasterMk cId="4045300367" sldId="2147483673"/>
            <pc:sldLayoutMk cId="2100788230" sldId="2147483672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3:08.917" v="68" actId="26606"/>
        <pc:sldMasterMkLst>
          <pc:docMk/>
          <pc:sldMasterMk cId="511008436" sldId="2147483674"/>
        </pc:sldMasterMkLst>
        <pc:sldLayoutChg chg="add del">
          <pc:chgData name="mohammad Hosseinabady" userId="6cd969f51f917c9e" providerId="LiveId" clId="{61B92799-7A46-4B34-9A7A-19699DCCFA99}" dt="2022-01-16T07:53:08.917" v="68" actId="26606"/>
          <pc:sldLayoutMkLst>
            <pc:docMk/>
            <pc:sldMasterMk cId="511008436" sldId="2147483674"/>
            <pc:sldLayoutMk cId="369889540" sldId="2147483663"/>
          </pc:sldLayoutMkLst>
        </pc:sldLayoutChg>
        <pc:sldLayoutChg chg="add del">
          <pc:chgData name="mohammad Hosseinabady" userId="6cd969f51f917c9e" providerId="LiveId" clId="{61B92799-7A46-4B34-9A7A-19699DCCFA99}" dt="2022-01-16T07:53:08.917" v="68" actId="26606"/>
          <pc:sldLayoutMkLst>
            <pc:docMk/>
            <pc:sldMasterMk cId="511008436" sldId="2147483674"/>
            <pc:sldLayoutMk cId="1791327840" sldId="2147483664"/>
          </pc:sldLayoutMkLst>
        </pc:sldLayoutChg>
        <pc:sldLayoutChg chg="add del">
          <pc:chgData name="mohammad Hosseinabady" userId="6cd969f51f917c9e" providerId="LiveId" clId="{61B92799-7A46-4B34-9A7A-19699DCCFA99}" dt="2022-01-16T07:53:08.917" v="68" actId="26606"/>
          <pc:sldLayoutMkLst>
            <pc:docMk/>
            <pc:sldMasterMk cId="511008436" sldId="2147483674"/>
            <pc:sldLayoutMk cId="577436451" sldId="2147483665"/>
          </pc:sldLayoutMkLst>
        </pc:sldLayoutChg>
        <pc:sldLayoutChg chg="add del">
          <pc:chgData name="mohammad Hosseinabady" userId="6cd969f51f917c9e" providerId="LiveId" clId="{61B92799-7A46-4B34-9A7A-19699DCCFA99}" dt="2022-01-16T07:53:08.917" v="68" actId="26606"/>
          <pc:sldLayoutMkLst>
            <pc:docMk/>
            <pc:sldMasterMk cId="511008436" sldId="2147483674"/>
            <pc:sldLayoutMk cId="3295033759" sldId="2147483666"/>
          </pc:sldLayoutMkLst>
        </pc:sldLayoutChg>
        <pc:sldLayoutChg chg="add del">
          <pc:chgData name="mohammad Hosseinabady" userId="6cd969f51f917c9e" providerId="LiveId" clId="{61B92799-7A46-4B34-9A7A-19699DCCFA99}" dt="2022-01-16T07:53:08.917" v="68" actId="26606"/>
          <pc:sldLayoutMkLst>
            <pc:docMk/>
            <pc:sldMasterMk cId="511008436" sldId="2147483674"/>
            <pc:sldLayoutMk cId="446304844" sldId="2147483667"/>
          </pc:sldLayoutMkLst>
        </pc:sldLayoutChg>
        <pc:sldLayoutChg chg="add del">
          <pc:chgData name="mohammad Hosseinabady" userId="6cd969f51f917c9e" providerId="LiveId" clId="{61B92799-7A46-4B34-9A7A-19699DCCFA99}" dt="2022-01-16T07:53:08.917" v="68" actId="26606"/>
          <pc:sldLayoutMkLst>
            <pc:docMk/>
            <pc:sldMasterMk cId="511008436" sldId="2147483674"/>
            <pc:sldLayoutMk cId="1814140856" sldId="2147483668"/>
          </pc:sldLayoutMkLst>
        </pc:sldLayoutChg>
        <pc:sldLayoutChg chg="add del">
          <pc:chgData name="mohammad Hosseinabady" userId="6cd969f51f917c9e" providerId="LiveId" clId="{61B92799-7A46-4B34-9A7A-19699DCCFA99}" dt="2022-01-16T07:53:08.917" v="68" actId="26606"/>
          <pc:sldLayoutMkLst>
            <pc:docMk/>
            <pc:sldMasterMk cId="511008436" sldId="2147483674"/>
            <pc:sldLayoutMk cId="3448433955" sldId="2147483669"/>
          </pc:sldLayoutMkLst>
        </pc:sldLayoutChg>
        <pc:sldLayoutChg chg="add del">
          <pc:chgData name="mohammad Hosseinabady" userId="6cd969f51f917c9e" providerId="LiveId" clId="{61B92799-7A46-4B34-9A7A-19699DCCFA99}" dt="2022-01-16T07:53:08.917" v="68" actId="26606"/>
          <pc:sldLayoutMkLst>
            <pc:docMk/>
            <pc:sldMasterMk cId="511008436" sldId="2147483674"/>
            <pc:sldLayoutMk cId="2807313088" sldId="2147483670"/>
          </pc:sldLayoutMkLst>
        </pc:sldLayoutChg>
        <pc:sldLayoutChg chg="add del">
          <pc:chgData name="mohammad Hosseinabady" userId="6cd969f51f917c9e" providerId="LiveId" clId="{61B92799-7A46-4B34-9A7A-19699DCCFA99}" dt="2022-01-16T07:53:08.917" v="68" actId="26606"/>
          <pc:sldLayoutMkLst>
            <pc:docMk/>
            <pc:sldMasterMk cId="511008436" sldId="2147483674"/>
            <pc:sldLayoutMk cId="1089103381" sldId="2147483671"/>
          </pc:sldLayoutMkLst>
        </pc:sldLayoutChg>
        <pc:sldLayoutChg chg="add del">
          <pc:chgData name="mohammad Hosseinabady" userId="6cd969f51f917c9e" providerId="LiveId" clId="{61B92799-7A46-4B34-9A7A-19699DCCFA99}" dt="2022-01-16T07:53:08.917" v="68" actId="26606"/>
          <pc:sldLayoutMkLst>
            <pc:docMk/>
            <pc:sldMasterMk cId="511008436" sldId="2147483674"/>
            <pc:sldLayoutMk cId="4011633156" sldId="2147483672"/>
          </pc:sldLayoutMkLst>
        </pc:sldLayoutChg>
        <pc:sldLayoutChg chg="add del">
          <pc:chgData name="mohammad Hosseinabady" userId="6cd969f51f917c9e" providerId="LiveId" clId="{61B92799-7A46-4B34-9A7A-19699DCCFA99}" dt="2022-01-16T07:53:08.917" v="68" actId="26606"/>
          <pc:sldLayoutMkLst>
            <pc:docMk/>
            <pc:sldMasterMk cId="511008436" sldId="2147483674"/>
            <pc:sldLayoutMk cId="2541469695" sldId="2147483673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49:23.696" v="6" actId="26606"/>
        <pc:sldMasterMkLst>
          <pc:docMk/>
          <pc:sldMasterMk cId="4251246026" sldId="2147483686"/>
        </pc:sldMasterMkLst>
        <pc:sldLayoutChg chg="add del">
          <pc:chgData name="mohammad Hosseinabady" userId="6cd969f51f917c9e" providerId="LiveId" clId="{61B92799-7A46-4B34-9A7A-19699DCCFA99}" dt="2022-01-16T07:49:23.696" v="6" actId="26606"/>
          <pc:sldLayoutMkLst>
            <pc:docMk/>
            <pc:sldMasterMk cId="4251246026" sldId="2147483686"/>
            <pc:sldLayoutMk cId="4024892926" sldId="2147483675"/>
          </pc:sldLayoutMkLst>
        </pc:sldLayoutChg>
        <pc:sldLayoutChg chg="add del">
          <pc:chgData name="mohammad Hosseinabady" userId="6cd969f51f917c9e" providerId="LiveId" clId="{61B92799-7A46-4B34-9A7A-19699DCCFA99}" dt="2022-01-16T07:49:23.696" v="6" actId="26606"/>
          <pc:sldLayoutMkLst>
            <pc:docMk/>
            <pc:sldMasterMk cId="4251246026" sldId="2147483686"/>
            <pc:sldLayoutMk cId="2565717805" sldId="2147483676"/>
          </pc:sldLayoutMkLst>
        </pc:sldLayoutChg>
        <pc:sldLayoutChg chg="add del">
          <pc:chgData name="mohammad Hosseinabady" userId="6cd969f51f917c9e" providerId="LiveId" clId="{61B92799-7A46-4B34-9A7A-19699DCCFA99}" dt="2022-01-16T07:49:23.696" v="6" actId="26606"/>
          <pc:sldLayoutMkLst>
            <pc:docMk/>
            <pc:sldMasterMk cId="4251246026" sldId="2147483686"/>
            <pc:sldLayoutMk cId="558608469" sldId="2147483677"/>
          </pc:sldLayoutMkLst>
        </pc:sldLayoutChg>
        <pc:sldLayoutChg chg="add del">
          <pc:chgData name="mohammad Hosseinabady" userId="6cd969f51f917c9e" providerId="LiveId" clId="{61B92799-7A46-4B34-9A7A-19699DCCFA99}" dt="2022-01-16T07:49:23.696" v="6" actId="26606"/>
          <pc:sldLayoutMkLst>
            <pc:docMk/>
            <pc:sldMasterMk cId="4251246026" sldId="2147483686"/>
            <pc:sldLayoutMk cId="2100308655" sldId="2147483678"/>
          </pc:sldLayoutMkLst>
        </pc:sldLayoutChg>
        <pc:sldLayoutChg chg="add del">
          <pc:chgData name="mohammad Hosseinabady" userId="6cd969f51f917c9e" providerId="LiveId" clId="{61B92799-7A46-4B34-9A7A-19699DCCFA99}" dt="2022-01-16T07:49:23.696" v="6" actId="26606"/>
          <pc:sldLayoutMkLst>
            <pc:docMk/>
            <pc:sldMasterMk cId="4251246026" sldId="2147483686"/>
            <pc:sldLayoutMk cId="3696755729" sldId="2147483679"/>
          </pc:sldLayoutMkLst>
        </pc:sldLayoutChg>
        <pc:sldLayoutChg chg="add del">
          <pc:chgData name="mohammad Hosseinabady" userId="6cd969f51f917c9e" providerId="LiveId" clId="{61B92799-7A46-4B34-9A7A-19699DCCFA99}" dt="2022-01-16T07:49:23.696" v="6" actId="26606"/>
          <pc:sldLayoutMkLst>
            <pc:docMk/>
            <pc:sldMasterMk cId="4251246026" sldId="2147483686"/>
            <pc:sldLayoutMk cId="1158474210" sldId="2147483680"/>
          </pc:sldLayoutMkLst>
        </pc:sldLayoutChg>
        <pc:sldLayoutChg chg="add del">
          <pc:chgData name="mohammad Hosseinabady" userId="6cd969f51f917c9e" providerId="LiveId" clId="{61B92799-7A46-4B34-9A7A-19699DCCFA99}" dt="2022-01-16T07:49:23.696" v="6" actId="26606"/>
          <pc:sldLayoutMkLst>
            <pc:docMk/>
            <pc:sldMasterMk cId="4251246026" sldId="2147483686"/>
            <pc:sldLayoutMk cId="3485500778" sldId="2147483681"/>
          </pc:sldLayoutMkLst>
        </pc:sldLayoutChg>
        <pc:sldLayoutChg chg="add del">
          <pc:chgData name="mohammad Hosseinabady" userId="6cd969f51f917c9e" providerId="LiveId" clId="{61B92799-7A46-4B34-9A7A-19699DCCFA99}" dt="2022-01-16T07:49:23.696" v="6" actId="26606"/>
          <pc:sldLayoutMkLst>
            <pc:docMk/>
            <pc:sldMasterMk cId="4251246026" sldId="2147483686"/>
            <pc:sldLayoutMk cId="1369435122" sldId="2147483682"/>
          </pc:sldLayoutMkLst>
        </pc:sldLayoutChg>
        <pc:sldLayoutChg chg="add del">
          <pc:chgData name="mohammad Hosseinabady" userId="6cd969f51f917c9e" providerId="LiveId" clId="{61B92799-7A46-4B34-9A7A-19699DCCFA99}" dt="2022-01-16T07:49:23.696" v="6" actId="26606"/>
          <pc:sldLayoutMkLst>
            <pc:docMk/>
            <pc:sldMasterMk cId="4251246026" sldId="2147483686"/>
            <pc:sldLayoutMk cId="608089636" sldId="2147483683"/>
          </pc:sldLayoutMkLst>
        </pc:sldLayoutChg>
        <pc:sldLayoutChg chg="add del">
          <pc:chgData name="mohammad Hosseinabady" userId="6cd969f51f917c9e" providerId="LiveId" clId="{61B92799-7A46-4B34-9A7A-19699DCCFA99}" dt="2022-01-16T07:49:23.696" v="6" actId="26606"/>
          <pc:sldLayoutMkLst>
            <pc:docMk/>
            <pc:sldMasterMk cId="4251246026" sldId="2147483686"/>
            <pc:sldLayoutMk cId="2114263096" sldId="2147483684"/>
          </pc:sldLayoutMkLst>
        </pc:sldLayoutChg>
        <pc:sldLayoutChg chg="add del">
          <pc:chgData name="mohammad Hosseinabady" userId="6cd969f51f917c9e" providerId="LiveId" clId="{61B92799-7A46-4B34-9A7A-19699DCCFA99}" dt="2022-01-16T07:49:23.696" v="6" actId="26606"/>
          <pc:sldLayoutMkLst>
            <pc:docMk/>
            <pc:sldMasterMk cId="4251246026" sldId="2147483686"/>
            <pc:sldLayoutMk cId="1864257945" sldId="2147483685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49:31.671" v="10" actId="26606"/>
        <pc:sldMasterMkLst>
          <pc:docMk/>
          <pc:sldMasterMk cId="2807487002" sldId="2147483699"/>
        </pc:sldMasterMkLst>
        <pc:sldLayoutChg chg="add del">
          <pc:chgData name="mohammad Hosseinabady" userId="6cd969f51f917c9e" providerId="LiveId" clId="{61B92799-7A46-4B34-9A7A-19699DCCFA99}" dt="2022-01-16T07:49:31.671" v="10" actId="26606"/>
          <pc:sldLayoutMkLst>
            <pc:docMk/>
            <pc:sldMasterMk cId="2807487002" sldId="2147483699"/>
            <pc:sldLayoutMk cId="2202691674" sldId="2147483688"/>
          </pc:sldLayoutMkLst>
        </pc:sldLayoutChg>
        <pc:sldLayoutChg chg="add del">
          <pc:chgData name="mohammad Hosseinabady" userId="6cd969f51f917c9e" providerId="LiveId" clId="{61B92799-7A46-4B34-9A7A-19699DCCFA99}" dt="2022-01-16T07:49:31.671" v="10" actId="26606"/>
          <pc:sldLayoutMkLst>
            <pc:docMk/>
            <pc:sldMasterMk cId="2807487002" sldId="2147483699"/>
            <pc:sldLayoutMk cId="76855384" sldId="2147483689"/>
          </pc:sldLayoutMkLst>
        </pc:sldLayoutChg>
        <pc:sldLayoutChg chg="add del">
          <pc:chgData name="mohammad Hosseinabady" userId="6cd969f51f917c9e" providerId="LiveId" clId="{61B92799-7A46-4B34-9A7A-19699DCCFA99}" dt="2022-01-16T07:49:31.671" v="10" actId="26606"/>
          <pc:sldLayoutMkLst>
            <pc:docMk/>
            <pc:sldMasterMk cId="2807487002" sldId="2147483699"/>
            <pc:sldLayoutMk cId="2912797835" sldId="2147483690"/>
          </pc:sldLayoutMkLst>
        </pc:sldLayoutChg>
        <pc:sldLayoutChg chg="add del">
          <pc:chgData name="mohammad Hosseinabady" userId="6cd969f51f917c9e" providerId="LiveId" clId="{61B92799-7A46-4B34-9A7A-19699DCCFA99}" dt="2022-01-16T07:49:31.671" v="10" actId="26606"/>
          <pc:sldLayoutMkLst>
            <pc:docMk/>
            <pc:sldMasterMk cId="2807487002" sldId="2147483699"/>
            <pc:sldLayoutMk cId="2844744296" sldId="2147483691"/>
          </pc:sldLayoutMkLst>
        </pc:sldLayoutChg>
        <pc:sldLayoutChg chg="add del">
          <pc:chgData name="mohammad Hosseinabady" userId="6cd969f51f917c9e" providerId="LiveId" clId="{61B92799-7A46-4B34-9A7A-19699DCCFA99}" dt="2022-01-16T07:49:31.671" v="10" actId="26606"/>
          <pc:sldLayoutMkLst>
            <pc:docMk/>
            <pc:sldMasterMk cId="2807487002" sldId="2147483699"/>
            <pc:sldLayoutMk cId="1664319504" sldId="2147483692"/>
          </pc:sldLayoutMkLst>
        </pc:sldLayoutChg>
        <pc:sldLayoutChg chg="add del">
          <pc:chgData name="mohammad Hosseinabady" userId="6cd969f51f917c9e" providerId="LiveId" clId="{61B92799-7A46-4B34-9A7A-19699DCCFA99}" dt="2022-01-16T07:49:31.671" v="10" actId="26606"/>
          <pc:sldLayoutMkLst>
            <pc:docMk/>
            <pc:sldMasterMk cId="2807487002" sldId="2147483699"/>
            <pc:sldLayoutMk cId="3166398449" sldId="2147483693"/>
          </pc:sldLayoutMkLst>
        </pc:sldLayoutChg>
        <pc:sldLayoutChg chg="add del">
          <pc:chgData name="mohammad Hosseinabady" userId="6cd969f51f917c9e" providerId="LiveId" clId="{61B92799-7A46-4B34-9A7A-19699DCCFA99}" dt="2022-01-16T07:49:31.671" v="10" actId="26606"/>
          <pc:sldLayoutMkLst>
            <pc:docMk/>
            <pc:sldMasterMk cId="2807487002" sldId="2147483699"/>
            <pc:sldLayoutMk cId="634303370" sldId="2147483694"/>
          </pc:sldLayoutMkLst>
        </pc:sldLayoutChg>
        <pc:sldLayoutChg chg="add del">
          <pc:chgData name="mohammad Hosseinabady" userId="6cd969f51f917c9e" providerId="LiveId" clId="{61B92799-7A46-4B34-9A7A-19699DCCFA99}" dt="2022-01-16T07:49:31.671" v="10" actId="26606"/>
          <pc:sldLayoutMkLst>
            <pc:docMk/>
            <pc:sldMasterMk cId="2807487002" sldId="2147483699"/>
            <pc:sldLayoutMk cId="3684142502" sldId="2147483695"/>
          </pc:sldLayoutMkLst>
        </pc:sldLayoutChg>
        <pc:sldLayoutChg chg="add del">
          <pc:chgData name="mohammad Hosseinabady" userId="6cd969f51f917c9e" providerId="LiveId" clId="{61B92799-7A46-4B34-9A7A-19699DCCFA99}" dt="2022-01-16T07:49:31.671" v="10" actId="26606"/>
          <pc:sldLayoutMkLst>
            <pc:docMk/>
            <pc:sldMasterMk cId="2807487002" sldId="2147483699"/>
            <pc:sldLayoutMk cId="3112739482" sldId="2147483696"/>
          </pc:sldLayoutMkLst>
        </pc:sldLayoutChg>
        <pc:sldLayoutChg chg="add del">
          <pc:chgData name="mohammad Hosseinabady" userId="6cd969f51f917c9e" providerId="LiveId" clId="{61B92799-7A46-4B34-9A7A-19699DCCFA99}" dt="2022-01-16T07:49:31.671" v="10" actId="26606"/>
          <pc:sldLayoutMkLst>
            <pc:docMk/>
            <pc:sldMasterMk cId="2807487002" sldId="2147483699"/>
            <pc:sldLayoutMk cId="5547457" sldId="2147483697"/>
          </pc:sldLayoutMkLst>
        </pc:sldLayoutChg>
        <pc:sldLayoutChg chg="add del">
          <pc:chgData name="mohammad Hosseinabady" userId="6cd969f51f917c9e" providerId="LiveId" clId="{61B92799-7A46-4B34-9A7A-19699DCCFA99}" dt="2022-01-16T07:49:31.671" v="10" actId="26606"/>
          <pc:sldLayoutMkLst>
            <pc:docMk/>
            <pc:sldMasterMk cId="2807487002" sldId="2147483699"/>
            <pc:sldLayoutMk cId="808587038" sldId="2147483698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0:29.885" v="22" actId="26606"/>
        <pc:sldMasterMkLst>
          <pc:docMk/>
          <pc:sldMasterMk cId="282302621" sldId="2147483712"/>
        </pc:sldMasterMkLst>
        <pc:sldLayoutChg chg="add del">
          <pc:chgData name="mohammad Hosseinabady" userId="6cd969f51f917c9e" providerId="LiveId" clId="{61B92799-7A46-4B34-9A7A-19699DCCFA99}" dt="2022-01-16T07:50:29.885" v="22" actId="26606"/>
          <pc:sldLayoutMkLst>
            <pc:docMk/>
            <pc:sldMasterMk cId="282302621" sldId="2147483712"/>
            <pc:sldLayoutMk cId="1223347745" sldId="2147483701"/>
          </pc:sldLayoutMkLst>
        </pc:sldLayoutChg>
        <pc:sldLayoutChg chg="add del">
          <pc:chgData name="mohammad Hosseinabady" userId="6cd969f51f917c9e" providerId="LiveId" clId="{61B92799-7A46-4B34-9A7A-19699DCCFA99}" dt="2022-01-16T07:50:29.885" v="22" actId="26606"/>
          <pc:sldLayoutMkLst>
            <pc:docMk/>
            <pc:sldMasterMk cId="282302621" sldId="2147483712"/>
            <pc:sldLayoutMk cId="1890811667" sldId="2147483702"/>
          </pc:sldLayoutMkLst>
        </pc:sldLayoutChg>
        <pc:sldLayoutChg chg="add del">
          <pc:chgData name="mohammad Hosseinabady" userId="6cd969f51f917c9e" providerId="LiveId" clId="{61B92799-7A46-4B34-9A7A-19699DCCFA99}" dt="2022-01-16T07:50:29.885" v="22" actId="26606"/>
          <pc:sldLayoutMkLst>
            <pc:docMk/>
            <pc:sldMasterMk cId="282302621" sldId="2147483712"/>
            <pc:sldLayoutMk cId="2759866106" sldId="2147483703"/>
          </pc:sldLayoutMkLst>
        </pc:sldLayoutChg>
        <pc:sldLayoutChg chg="add del">
          <pc:chgData name="mohammad Hosseinabady" userId="6cd969f51f917c9e" providerId="LiveId" clId="{61B92799-7A46-4B34-9A7A-19699DCCFA99}" dt="2022-01-16T07:50:29.885" v="22" actId="26606"/>
          <pc:sldLayoutMkLst>
            <pc:docMk/>
            <pc:sldMasterMk cId="282302621" sldId="2147483712"/>
            <pc:sldLayoutMk cId="858353058" sldId="2147483704"/>
          </pc:sldLayoutMkLst>
        </pc:sldLayoutChg>
        <pc:sldLayoutChg chg="add del">
          <pc:chgData name="mohammad Hosseinabady" userId="6cd969f51f917c9e" providerId="LiveId" clId="{61B92799-7A46-4B34-9A7A-19699DCCFA99}" dt="2022-01-16T07:50:29.885" v="22" actId="26606"/>
          <pc:sldLayoutMkLst>
            <pc:docMk/>
            <pc:sldMasterMk cId="282302621" sldId="2147483712"/>
            <pc:sldLayoutMk cId="1093297214" sldId="2147483705"/>
          </pc:sldLayoutMkLst>
        </pc:sldLayoutChg>
        <pc:sldLayoutChg chg="add del">
          <pc:chgData name="mohammad Hosseinabady" userId="6cd969f51f917c9e" providerId="LiveId" clId="{61B92799-7A46-4B34-9A7A-19699DCCFA99}" dt="2022-01-16T07:50:29.885" v="22" actId="26606"/>
          <pc:sldLayoutMkLst>
            <pc:docMk/>
            <pc:sldMasterMk cId="282302621" sldId="2147483712"/>
            <pc:sldLayoutMk cId="4037569885" sldId="2147483706"/>
          </pc:sldLayoutMkLst>
        </pc:sldLayoutChg>
        <pc:sldLayoutChg chg="add del">
          <pc:chgData name="mohammad Hosseinabady" userId="6cd969f51f917c9e" providerId="LiveId" clId="{61B92799-7A46-4B34-9A7A-19699DCCFA99}" dt="2022-01-16T07:50:29.885" v="22" actId="26606"/>
          <pc:sldLayoutMkLst>
            <pc:docMk/>
            <pc:sldMasterMk cId="282302621" sldId="2147483712"/>
            <pc:sldLayoutMk cId="1890857938" sldId="2147483707"/>
          </pc:sldLayoutMkLst>
        </pc:sldLayoutChg>
        <pc:sldLayoutChg chg="add del">
          <pc:chgData name="mohammad Hosseinabady" userId="6cd969f51f917c9e" providerId="LiveId" clId="{61B92799-7A46-4B34-9A7A-19699DCCFA99}" dt="2022-01-16T07:50:29.885" v="22" actId="26606"/>
          <pc:sldLayoutMkLst>
            <pc:docMk/>
            <pc:sldMasterMk cId="282302621" sldId="2147483712"/>
            <pc:sldLayoutMk cId="3473022491" sldId="2147483708"/>
          </pc:sldLayoutMkLst>
        </pc:sldLayoutChg>
        <pc:sldLayoutChg chg="add del">
          <pc:chgData name="mohammad Hosseinabady" userId="6cd969f51f917c9e" providerId="LiveId" clId="{61B92799-7A46-4B34-9A7A-19699DCCFA99}" dt="2022-01-16T07:50:29.885" v="22" actId="26606"/>
          <pc:sldLayoutMkLst>
            <pc:docMk/>
            <pc:sldMasterMk cId="282302621" sldId="2147483712"/>
            <pc:sldLayoutMk cId="1392516040" sldId="2147483709"/>
          </pc:sldLayoutMkLst>
        </pc:sldLayoutChg>
        <pc:sldLayoutChg chg="add del">
          <pc:chgData name="mohammad Hosseinabady" userId="6cd969f51f917c9e" providerId="LiveId" clId="{61B92799-7A46-4B34-9A7A-19699DCCFA99}" dt="2022-01-16T07:50:29.885" v="22" actId="26606"/>
          <pc:sldLayoutMkLst>
            <pc:docMk/>
            <pc:sldMasterMk cId="282302621" sldId="2147483712"/>
            <pc:sldLayoutMk cId="63143162" sldId="2147483710"/>
          </pc:sldLayoutMkLst>
        </pc:sldLayoutChg>
        <pc:sldLayoutChg chg="add del">
          <pc:chgData name="mohammad Hosseinabady" userId="6cd969f51f917c9e" providerId="LiveId" clId="{61B92799-7A46-4B34-9A7A-19699DCCFA99}" dt="2022-01-16T07:50:29.885" v="22" actId="26606"/>
          <pc:sldLayoutMkLst>
            <pc:docMk/>
            <pc:sldMasterMk cId="282302621" sldId="2147483712"/>
            <pc:sldLayoutMk cId="2058908304" sldId="2147483711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49:38.762" v="12" actId="26606"/>
        <pc:sldMasterMkLst>
          <pc:docMk/>
          <pc:sldMasterMk cId="4274743351" sldId="2147483712"/>
        </pc:sldMasterMkLst>
        <pc:sldLayoutChg chg="add del">
          <pc:chgData name="mohammad Hosseinabady" userId="6cd969f51f917c9e" providerId="LiveId" clId="{61B92799-7A46-4B34-9A7A-19699DCCFA99}" dt="2022-01-16T07:49:38.762" v="12" actId="26606"/>
          <pc:sldLayoutMkLst>
            <pc:docMk/>
            <pc:sldMasterMk cId="4274743351" sldId="2147483712"/>
            <pc:sldLayoutMk cId="947989303" sldId="2147483701"/>
          </pc:sldLayoutMkLst>
        </pc:sldLayoutChg>
        <pc:sldLayoutChg chg="add del">
          <pc:chgData name="mohammad Hosseinabady" userId="6cd969f51f917c9e" providerId="LiveId" clId="{61B92799-7A46-4B34-9A7A-19699DCCFA99}" dt="2022-01-16T07:49:38.762" v="12" actId="26606"/>
          <pc:sldLayoutMkLst>
            <pc:docMk/>
            <pc:sldMasterMk cId="4274743351" sldId="2147483712"/>
            <pc:sldLayoutMk cId="596896092" sldId="2147483702"/>
          </pc:sldLayoutMkLst>
        </pc:sldLayoutChg>
        <pc:sldLayoutChg chg="add del">
          <pc:chgData name="mohammad Hosseinabady" userId="6cd969f51f917c9e" providerId="LiveId" clId="{61B92799-7A46-4B34-9A7A-19699DCCFA99}" dt="2022-01-16T07:49:38.762" v="12" actId="26606"/>
          <pc:sldLayoutMkLst>
            <pc:docMk/>
            <pc:sldMasterMk cId="4274743351" sldId="2147483712"/>
            <pc:sldLayoutMk cId="4292634461" sldId="2147483703"/>
          </pc:sldLayoutMkLst>
        </pc:sldLayoutChg>
        <pc:sldLayoutChg chg="add del">
          <pc:chgData name="mohammad Hosseinabady" userId="6cd969f51f917c9e" providerId="LiveId" clId="{61B92799-7A46-4B34-9A7A-19699DCCFA99}" dt="2022-01-16T07:49:38.762" v="12" actId="26606"/>
          <pc:sldLayoutMkLst>
            <pc:docMk/>
            <pc:sldMasterMk cId="4274743351" sldId="2147483712"/>
            <pc:sldLayoutMk cId="2510449759" sldId="2147483704"/>
          </pc:sldLayoutMkLst>
        </pc:sldLayoutChg>
        <pc:sldLayoutChg chg="add del">
          <pc:chgData name="mohammad Hosseinabady" userId="6cd969f51f917c9e" providerId="LiveId" clId="{61B92799-7A46-4B34-9A7A-19699DCCFA99}" dt="2022-01-16T07:49:38.762" v="12" actId="26606"/>
          <pc:sldLayoutMkLst>
            <pc:docMk/>
            <pc:sldMasterMk cId="4274743351" sldId="2147483712"/>
            <pc:sldLayoutMk cId="3555241361" sldId="2147483705"/>
          </pc:sldLayoutMkLst>
        </pc:sldLayoutChg>
        <pc:sldLayoutChg chg="add del">
          <pc:chgData name="mohammad Hosseinabady" userId="6cd969f51f917c9e" providerId="LiveId" clId="{61B92799-7A46-4B34-9A7A-19699DCCFA99}" dt="2022-01-16T07:49:38.762" v="12" actId="26606"/>
          <pc:sldLayoutMkLst>
            <pc:docMk/>
            <pc:sldMasterMk cId="4274743351" sldId="2147483712"/>
            <pc:sldLayoutMk cId="3457484799" sldId="2147483706"/>
          </pc:sldLayoutMkLst>
        </pc:sldLayoutChg>
        <pc:sldLayoutChg chg="add del">
          <pc:chgData name="mohammad Hosseinabady" userId="6cd969f51f917c9e" providerId="LiveId" clId="{61B92799-7A46-4B34-9A7A-19699DCCFA99}" dt="2022-01-16T07:49:38.762" v="12" actId="26606"/>
          <pc:sldLayoutMkLst>
            <pc:docMk/>
            <pc:sldMasterMk cId="4274743351" sldId="2147483712"/>
            <pc:sldLayoutMk cId="794070505" sldId="2147483707"/>
          </pc:sldLayoutMkLst>
        </pc:sldLayoutChg>
        <pc:sldLayoutChg chg="add del">
          <pc:chgData name="mohammad Hosseinabady" userId="6cd969f51f917c9e" providerId="LiveId" clId="{61B92799-7A46-4B34-9A7A-19699DCCFA99}" dt="2022-01-16T07:49:38.762" v="12" actId="26606"/>
          <pc:sldLayoutMkLst>
            <pc:docMk/>
            <pc:sldMasterMk cId="4274743351" sldId="2147483712"/>
            <pc:sldLayoutMk cId="1131784142" sldId="2147483708"/>
          </pc:sldLayoutMkLst>
        </pc:sldLayoutChg>
        <pc:sldLayoutChg chg="add del">
          <pc:chgData name="mohammad Hosseinabady" userId="6cd969f51f917c9e" providerId="LiveId" clId="{61B92799-7A46-4B34-9A7A-19699DCCFA99}" dt="2022-01-16T07:49:38.762" v="12" actId="26606"/>
          <pc:sldLayoutMkLst>
            <pc:docMk/>
            <pc:sldMasterMk cId="4274743351" sldId="2147483712"/>
            <pc:sldLayoutMk cId="1851910513" sldId="2147483709"/>
          </pc:sldLayoutMkLst>
        </pc:sldLayoutChg>
        <pc:sldLayoutChg chg="add del">
          <pc:chgData name="mohammad Hosseinabady" userId="6cd969f51f917c9e" providerId="LiveId" clId="{61B92799-7A46-4B34-9A7A-19699DCCFA99}" dt="2022-01-16T07:49:38.762" v="12" actId="26606"/>
          <pc:sldLayoutMkLst>
            <pc:docMk/>
            <pc:sldMasterMk cId="4274743351" sldId="2147483712"/>
            <pc:sldLayoutMk cId="1298975020" sldId="2147483710"/>
          </pc:sldLayoutMkLst>
        </pc:sldLayoutChg>
        <pc:sldLayoutChg chg="add del">
          <pc:chgData name="mohammad Hosseinabady" userId="6cd969f51f917c9e" providerId="LiveId" clId="{61B92799-7A46-4B34-9A7A-19699DCCFA99}" dt="2022-01-16T07:49:38.762" v="12" actId="26606"/>
          <pc:sldLayoutMkLst>
            <pc:docMk/>
            <pc:sldMasterMk cId="4274743351" sldId="2147483712"/>
            <pc:sldLayoutMk cId="2755179883" sldId="2147483711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4:27.912" v="78" actId="26606"/>
        <pc:sldMasterMkLst>
          <pc:docMk/>
          <pc:sldMasterMk cId="3158748965" sldId="2147483713"/>
        </pc:sldMasterMkLst>
        <pc:sldLayoutChg chg="add del">
          <pc:chgData name="mohammad Hosseinabady" userId="6cd969f51f917c9e" providerId="LiveId" clId="{61B92799-7A46-4B34-9A7A-19699DCCFA99}" dt="2022-01-16T07:54:27.912" v="78" actId="26606"/>
          <pc:sldLayoutMkLst>
            <pc:docMk/>
            <pc:sldMasterMk cId="3158748965" sldId="2147483713"/>
            <pc:sldLayoutMk cId="1984612448" sldId="2147483702"/>
          </pc:sldLayoutMkLst>
        </pc:sldLayoutChg>
        <pc:sldLayoutChg chg="add del">
          <pc:chgData name="mohammad Hosseinabady" userId="6cd969f51f917c9e" providerId="LiveId" clId="{61B92799-7A46-4B34-9A7A-19699DCCFA99}" dt="2022-01-16T07:54:27.912" v="78" actId="26606"/>
          <pc:sldLayoutMkLst>
            <pc:docMk/>
            <pc:sldMasterMk cId="3158748965" sldId="2147483713"/>
            <pc:sldLayoutMk cId="3613152534" sldId="2147483703"/>
          </pc:sldLayoutMkLst>
        </pc:sldLayoutChg>
        <pc:sldLayoutChg chg="add del">
          <pc:chgData name="mohammad Hosseinabady" userId="6cd969f51f917c9e" providerId="LiveId" clId="{61B92799-7A46-4B34-9A7A-19699DCCFA99}" dt="2022-01-16T07:54:27.912" v="78" actId="26606"/>
          <pc:sldLayoutMkLst>
            <pc:docMk/>
            <pc:sldMasterMk cId="3158748965" sldId="2147483713"/>
            <pc:sldLayoutMk cId="3056415074" sldId="2147483704"/>
          </pc:sldLayoutMkLst>
        </pc:sldLayoutChg>
        <pc:sldLayoutChg chg="add del">
          <pc:chgData name="mohammad Hosseinabady" userId="6cd969f51f917c9e" providerId="LiveId" clId="{61B92799-7A46-4B34-9A7A-19699DCCFA99}" dt="2022-01-16T07:54:27.912" v="78" actId="26606"/>
          <pc:sldLayoutMkLst>
            <pc:docMk/>
            <pc:sldMasterMk cId="3158748965" sldId="2147483713"/>
            <pc:sldLayoutMk cId="1170251815" sldId="2147483705"/>
          </pc:sldLayoutMkLst>
        </pc:sldLayoutChg>
        <pc:sldLayoutChg chg="add del">
          <pc:chgData name="mohammad Hosseinabady" userId="6cd969f51f917c9e" providerId="LiveId" clId="{61B92799-7A46-4B34-9A7A-19699DCCFA99}" dt="2022-01-16T07:54:27.912" v="78" actId="26606"/>
          <pc:sldLayoutMkLst>
            <pc:docMk/>
            <pc:sldMasterMk cId="3158748965" sldId="2147483713"/>
            <pc:sldLayoutMk cId="1315468437" sldId="2147483706"/>
          </pc:sldLayoutMkLst>
        </pc:sldLayoutChg>
        <pc:sldLayoutChg chg="add del">
          <pc:chgData name="mohammad Hosseinabady" userId="6cd969f51f917c9e" providerId="LiveId" clId="{61B92799-7A46-4B34-9A7A-19699DCCFA99}" dt="2022-01-16T07:54:27.912" v="78" actId="26606"/>
          <pc:sldLayoutMkLst>
            <pc:docMk/>
            <pc:sldMasterMk cId="3158748965" sldId="2147483713"/>
            <pc:sldLayoutMk cId="446931486" sldId="2147483707"/>
          </pc:sldLayoutMkLst>
        </pc:sldLayoutChg>
        <pc:sldLayoutChg chg="add del">
          <pc:chgData name="mohammad Hosseinabady" userId="6cd969f51f917c9e" providerId="LiveId" clId="{61B92799-7A46-4B34-9A7A-19699DCCFA99}" dt="2022-01-16T07:54:27.912" v="78" actId="26606"/>
          <pc:sldLayoutMkLst>
            <pc:docMk/>
            <pc:sldMasterMk cId="3158748965" sldId="2147483713"/>
            <pc:sldLayoutMk cId="2365469775" sldId="2147483708"/>
          </pc:sldLayoutMkLst>
        </pc:sldLayoutChg>
        <pc:sldLayoutChg chg="add del">
          <pc:chgData name="mohammad Hosseinabady" userId="6cd969f51f917c9e" providerId="LiveId" clId="{61B92799-7A46-4B34-9A7A-19699DCCFA99}" dt="2022-01-16T07:54:27.912" v="78" actId="26606"/>
          <pc:sldLayoutMkLst>
            <pc:docMk/>
            <pc:sldMasterMk cId="3158748965" sldId="2147483713"/>
            <pc:sldLayoutMk cId="92487167" sldId="2147483709"/>
          </pc:sldLayoutMkLst>
        </pc:sldLayoutChg>
        <pc:sldLayoutChg chg="add del">
          <pc:chgData name="mohammad Hosseinabady" userId="6cd969f51f917c9e" providerId="LiveId" clId="{61B92799-7A46-4B34-9A7A-19699DCCFA99}" dt="2022-01-16T07:54:27.912" v="78" actId="26606"/>
          <pc:sldLayoutMkLst>
            <pc:docMk/>
            <pc:sldMasterMk cId="3158748965" sldId="2147483713"/>
            <pc:sldLayoutMk cId="3547394601" sldId="2147483710"/>
          </pc:sldLayoutMkLst>
        </pc:sldLayoutChg>
        <pc:sldLayoutChg chg="add del">
          <pc:chgData name="mohammad Hosseinabady" userId="6cd969f51f917c9e" providerId="LiveId" clId="{61B92799-7A46-4B34-9A7A-19699DCCFA99}" dt="2022-01-16T07:54:27.912" v="78" actId="26606"/>
          <pc:sldLayoutMkLst>
            <pc:docMk/>
            <pc:sldMasterMk cId="3158748965" sldId="2147483713"/>
            <pc:sldLayoutMk cId="1181365569" sldId="2147483711"/>
          </pc:sldLayoutMkLst>
        </pc:sldLayoutChg>
        <pc:sldLayoutChg chg="add del">
          <pc:chgData name="mohammad Hosseinabady" userId="6cd969f51f917c9e" providerId="LiveId" clId="{61B92799-7A46-4B34-9A7A-19699DCCFA99}" dt="2022-01-16T07:54:27.912" v="78" actId="26606"/>
          <pc:sldLayoutMkLst>
            <pc:docMk/>
            <pc:sldMasterMk cId="3158748965" sldId="2147483713"/>
            <pc:sldLayoutMk cId="4140700496" sldId="2147483712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0:49.773" v="32" actId="26606"/>
        <pc:sldMasterMkLst>
          <pc:docMk/>
          <pc:sldMasterMk cId="684099593" sldId="2147483725"/>
        </pc:sldMasterMkLst>
        <pc:sldLayoutChg chg="add del">
          <pc:chgData name="mohammad Hosseinabady" userId="6cd969f51f917c9e" providerId="LiveId" clId="{61B92799-7A46-4B34-9A7A-19699DCCFA99}" dt="2022-01-16T07:50:49.773" v="32" actId="26606"/>
          <pc:sldLayoutMkLst>
            <pc:docMk/>
            <pc:sldMasterMk cId="684099593" sldId="2147483725"/>
            <pc:sldLayoutMk cId="2298312141" sldId="2147483714"/>
          </pc:sldLayoutMkLst>
        </pc:sldLayoutChg>
        <pc:sldLayoutChg chg="add del">
          <pc:chgData name="mohammad Hosseinabady" userId="6cd969f51f917c9e" providerId="LiveId" clId="{61B92799-7A46-4B34-9A7A-19699DCCFA99}" dt="2022-01-16T07:50:49.773" v="32" actId="26606"/>
          <pc:sldLayoutMkLst>
            <pc:docMk/>
            <pc:sldMasterMk cId="684099593" sldId="2147483725"/>
            <pc:sldLayoutMk cId="513602509" sldId="2147483715"/>
          </pc:sldLayoutMkLst>
        </pc:sldLayoutChg>
        <pc:sldLayoutChg chg="add del">
          <pc:chgData name="mohammad Hosseinabady" userId="6cd969f51f917c9e" providerId="LiveId" clId="{61B92799-7A46-4B34-9A7A-19699DCCFA99}" dt="2022-01-16T07:50:49.773" v="32" actId="26606"/>
          <pc:sldLayoutMkLst>
            <pc:docMk/>
            <pc:sldMasterMk cId="684099593" sldId="2147483725"/>
            <pc:sldLayoutMk cId="175550750" sldId="2147483716"/>
          </pc:sldLayoutMkLst>
        </pc:sldLayoutChg>
        <pc:sldLayoutChg chg="add del">
          <pc:chgData name="mohammad Hosseinabady" userId="6cd969f51f917c9e" providerId="LiveId" clId="{61B92799-7A46-4B34-9A7A-19699DCCFA99}" dt="2022-01-16T07:50:49.773" v="32" actId="26606"/>
          <pc:sldLayoutMkLst>
            <pc:docMk/>
            <pc:sldMasterMk cId="684099593" sldId="2147483725"/>
            <pc:sldLayoutMk cId="290450024" sldId="2147483717"/>
          </pc:sldLayoutMkLst>
        </pc:sldLayoutChg>
        <pc:sldLayoutChg chg="add del">
          <pc:chgData name="mohammad Hosseinabady" userId="6cd969f51f917c9e" providerId="LiveId" clId="{61B92799-7A46-4B34-9A7A-19699DCCFA99}" dt="2022-01-16T07:50:49.773" v="32" actId="26606"/>
          <pc:sldLayoutMkLst>
            <pc:docMk/>
            <pc:sldMasterMk cId="684099593" sldId="2147483725"/>
            <pc:sldLayoutMk cId="2253668051" sldId="2147483718"/>
          </pc:sldLayoutMkLst>
        </pc:sldLayoutChg>
        <pc:sldLayoutChg chg="add del">
          <pc:chgData name="mohammad Hosseinabady" userId="6cd969f51f917c9e" providerId="LiveId" clId="{61B92799-7A46-4B34-9A7A-19699DCCFA99}" dt="2022-01-16T07:50:49.773" v="32" actId="26606"/>
          <pc:sldLayoutMkLst>
            <pc:docMk/>
            <pc:sldMasterMk cId="684099593" sldId="2147483725"/>
            <pc:sldLayoutMk cId="495509033" sldId="2147483719"/>
          </pc:sldLayoutMkLst>
        </pc:sldLayoutChg>
        <pc:sldLayoutChg chg="add del">
          <pc:chgData name="mohammad Hosseinabady" userId="6cd969f51f917c9e" providerId="LiveId" clId="{61B92799-7A46-4B34-9A7A-19699DCCFA99}" dt="2022-01-16T07:50:49.773" v="32" actId="26606"/>
          <pc:sldLayoutMkLst>
            <pc:docMk/>
            <pc:sldMasterMk cId="684099593" sldId="2147483725"/>
            <pc:sldLayoutMk cId="3858605056" sldId="2147483720"/>
          </pc:sldLayoutMkLst>
        </pc:sldLayoutChg>
        <pc:sldLayoutChg chg="add del">
          <pc:chgData name="mohammad Hosseinabady" userId="6cd969f51f917c9e" providerId="LiveId" clId="{61B92799-7A46-4B34-9A7A-19699DCCFA99}" dt="2022-01-16T07:50:49.773" v="32" actId="26606"/>
          <pc:sldLayoutMkLst>
            <pc:docMk/>
            <pc:sldMasterMk cId="684099593" sldId="2147483725"/>
            <pc:sldLayoutMk cId="997992959" sldId="2147483721"/>
          </pc:sldLayoutMkLst>
        </pc:sldLayoutChg>
        <pc:sldLayoutChg chg="add del">
          <pc:chgData name="mohammad Hosseinabady" userId="6cd969f51f917c9e" providerId="LiveId" clId="{61B92799-7A46-4B34-9A7A-19699DCCFA99}" dt="2022-01-16T07:50:49.773" v="32" actId="26606"/>
          <pc:sldLayoutMkLst>
            <pc:docMk/>
            <pc:sldMasterMk cId="684099593" sldId="2147483725"/>
            <pc:sldLayoutMk cId="4183830298" sldId="2147483722"/>
          </pc:sldLayoutMkLst>
        </pc:sldLayoutChg>
        <pc:sldLayoutChg chg="add del">
          <pc:chgData name="mohammad Hosseinabady" userId="6cd969f51f917c9e" providerId="LiveId" clId="{61B92799-7A46-4B34-9A7A-19699DCCFA99}" dt="2022-01-16T07:50:49.773" v="32" actId="26606"/>
          <pc:sldLayoutMkLst>
            <pc:docMk/>
            <pc:sldMasterMk cId="684099593" sldId="2147483725"/>
            <pc:sldLayoutMk cId="4216678654" sldId="2147483723"/>
          </pc:sldLayoutMkLst>
        </pc:sldLayoutChg>
        <pc:sldLayoutChg chg="add del">
          <pc:chgData name="mohammad Hosseinabady" userId="6cd969f51f917c9e" providerId="LiveId" clId="{61B92799-7A46-4B34-9A7A-19699DCCFA99}" dt="2022-01-16T07:50:49.773" v="32" actId="26606"/>
          <pc:sldLayoutMkLst>
            <pc:docMk/>
            <pc:sldMasterMk cId="684099593" sldId="2147483725"/>
            <pc:sldLayoutMk cId="2076801601" sldId="2147483724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4:51.265" v="90" actId="26606"/>
        <pc:sldMasterMkLst>
          <pc:docMk/>
          <pc:sldMasterMk cId="823318918" sldId="2147483725"/>
        </pc:sldMasterMkLst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823318918" sldId="2147483725"/>
            <pc:sldLayoutMk cId="181283288" sldId="2147483714"/>
          </pc:sldLayoutMkLst>
        </pc:sldLayoutChg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823318918" sldId="2147483725"/>
            <pc:sldLayoutMk cId="3468542519" sldId="2147483715"/>
          </pc:sldLayoutMkLst>
        </pc:sldLayoutChg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823318918" sldId="2147483725"/>
            <pc:sldLayoutMk cId="1895745346" sldId="2147483716"/>
          </pc:sldLayoutMkLst>
        </pc:sldLayoutChg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823318918" sldId="2147483725"/>
            <pc:sldLayoutMk cId="2431279234" sldId="2147483717"/>
          </pc:sldLayoutMkLst>
        </pc:sldLayoutChg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823318918" sldId="2147483725"/>
            <pc:sldLayoutMk cId="171280134" sldId="2147483718"/>
          </pc:sldLayoutMkLst>
        </pc:sldLayoutChg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823318918" sldId="2147483725"/>
            <pc:sldLayoutMk cId="1300737854" sldId="2147483719"/>
          </pc:sldLayoutMkLst>
        </pc:sldLayoutChg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823318918" sldId="2147483725"/>
            <pc:sldLayoutMk cId="3738903990" sldId="2147483720"/>
          </pc:sldLayoutMkLst>
        </pc:sldLayoutChg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823318918" sldId="2147483725"/>
            <pc:sldLayoutMk cId="3093469766" sldId="2147483721"/>
          </pc:sldLayoutMkLst>
        </pc:sldLayoutChg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823318918" sldId="2147483725"/>
            <pc:sldLayoutMk cId="442835146" sldId="2147483722"/>
          </pc:sldLayoutMkLst>
        </pc:sldLayoutChg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823318918" sldId="2147483725"/>
            <pc:sldLayoutMk cId="2391461042" sldId="2147483723"/>
          </pc:sldLayoutMkLst>
        </pc:sldLayoutChg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823318918" sldId="2147483725"/>
            <pc:sldLayoutMk cId="2785923308" sldId="2147483724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0:32.442" v="24" actId="26606"/>
        <pc:sldMasterMkLst>
          <pc:docMk/>
          <pc:sldMasterMk cId="1167929562" sldId="2147483725"/>
        </pc:sldMasterMkLst>
        <pc:sldLayoutChg chg="add del">
          <pc:chgData name="mohammad Hosseinabady" userId="6cd969f51f917c9e" providerId="LiveId" clId="{61B92799-7A46-4B34-9A7A-19699DCCFA99}" dt="2022-01-16T07:50:32.442" v="24" actId="26606"/>
          <pc:sldLayoutMkLst>
            <pc:docMk/>
            <pc:sldMasterMk cId="1167929562" sldId="2147483725"/>
            <pc:sldLayoutMk cId="2214801815" sldId="2147483714"/>
          </pc:sldLayoutMkLst>
        </pc:sldLayoutChg>
        <pc:sldLayoutChg chg="add del">
          <pc:chgData name="mohammad Hosseinabady" userId="6cd969f51f917c9e" providerId="LiveId" clId="{61B92799-7A46-4B34-9A7A-19699DCCFA99}" dt="2022-01-16T07:50:32.442" v="24" actId="26606"/>
          <pc:sldLayoutMkLst>
            <pc:docMk/>
            <pc:sldMasterMk cId="1167929562" sldId="2147483725"/>
            <pc:sldLayoutMk cId="3565741318" sldId="2147483715"/>
          </pc:sldLayoutMkLst>
        </pc:sldLayoutChg>
        <pc:sldLayoutChg chg="add del">
          <pc:chgData name="mohammad Hosseinabady" userId="6cd969f51f917c9e" providerId="LiveId" clId="{61B92799-7A46-4B34-9A7A-19699DCCFA99}" dt="2022-01-16T07:50:32.442" v="24" actId="26606"/>
          <pc:sldLayoutMkLst>
            <pc:docMk/>
            <pc:sldMasterMk cId="1167929562" sldId="2147483725"/>
            <pc:sldLayoutMk cId="3189833775" sldId="2147483716"/>
          </pc:sldLayoutMkLst>
        </pc:sldLayoutChg>
        <pc:sldLayoutChg chg="add del">
          <pc:chgData name="mohammad Hosseinabady" userId="6cd969f51f917c9e" providerId="LiveId" clId="{61B92799-7A46-4B34-9A7A-19699DCCFA99}" dt="2022-01-16T07:50:32.442" v="24" actId="26606"/>
          <pc:sldLayoutMkLst>
            <pc:docMk/>
            <pc:sldMasterMk cId="1167929562" sldId="2147483725"/>
            <pc:sldLayoutMk cId="2287219250" sldId="2147483717"/>
          </pc:sldLayoutMkLst>
        </pc:sldLayoutChg>
        <pc:sldLayoutChg chg="add del">
          <pc:chgData name="mohammad Hosseinabady" userId="6cd969f51f917c9e" providerId="LiveId" clId="{61B92799-7A46-4B34-9A7A-19699DCCFA99}" dt="2022-01-16T07:50:32.442" v="24" actId="26606"/>
          <pc:sldLayoutMkLst>
            <pc:docMk/>
            <pc:sldMasterMk cId="1167929562" sldId="2147483725"/>
            <pc:sldLayoutMk cId="2956289079" sldId="2147483718"/>
          </pc:sldLayoutMkLst>
        </pc:sldLayoutChg>
        <pc:sldLayoutChg chg="add del">
          <pc:chgData name="mohammad Hosseinabady" userId="6cd969f51f917c9e" providerId="LiveId" clId="{61B92799-7A46-4B34-9A7A-19699DCCFA99}" dt="2022-01-16T07:50:32.442" v="24" actId="26606"/>
          <pc:sldLayoutMkLst>
            <pc:docMk/>
            <pc:sldMasterMk cId="1167929562" sldId="2147483725"/>
            <pc:sldLayoutMk cId="1942386159" sldId="2147483719"/>
          </pc:sldLayoutMkLst>
        </pc:sldLayoutChg>
        <pc:sldLayoutChg chg="add del">
          <pc:chgData name="mohammad Hosseinabady" userId="6cd969f51f917c9e" providerId="LiveId" clId="{61B92799-7A46-4B34-9A7A-19699DCCFA99}" dt="2022-01-16T07:50:32.442" v="24" actId="26606"/>
          <pc:sldLayoutMkLst>
            <pc:docMk/>
            <pc:sldMasterMk cId="1167929562" sldId="2147483725"/>
            <pc:sldLayoutMk cId="371234247" sldId="2147483720"/>
          </pc:sldLayoutMkLst>
        </pc:sldLayoutChg>
        <pc:sldLayoutChg chg="add del">
          <pc:chgData name="mohammad Hosseinabady" userId="6cd969f51f917c9e" providerId="LiveId" clId="{61B92799-7A46-4B34-9A7A-19699DCCFA99}" dt="2022-01-16T07:50:32.442" v="24" actId="26606"/>
          <pc:sldLayoutMkLst>
            <pc:docMk/>
            <pc:sldMasterMk cId="1167929562" sldId="2147483725"/>
            <pc:sldLayoutMk cId="134602953" sldId="2147483721"/>
          </pc:sldLayoutMkLst>
        </pc:sldLayoutChg>
        <pc:sldLayoutChg chg="add del">
          <pc:chgData name="mohammad Hosseinabady" userId="6cd969f51f917c9e" providerId="LiveId" clId="{61B92799-7A46-4B34-9A7A-19699DCCFA99}" dt="2022-01-16T07:50:32.442" v="24" actId="26606"/>
          <pc:sldLayoutMkLst>
            <pc:docMk/>
            <pc:sldMasterMk cId="1167929562" sldId="2147483725"/>
            <pc:sldLayoutMk cId="2927422499" sldId="2147483722"/>
          </pc:sldLayoutMkLst>
        </pc:sldLayoutChg>
        <pc:sldLayoutChg chg="add del">
          <pc:chgData name="mohammad Hosseinabady" userId="6cd969f51f917c9e" providerId="LiveId" clId="{61B92799-7A46-4B34-9A7A-19699DCCFA99}" dt="2022-01-16T07:50:32.442" v="24" actId="26606"/>
          <pc:sldLayoutMkLst>
            <pc:docMk/>
            <pc:sldMasterMk cId="1167929562" sldId="2147483725"/>
            <pc:sldLayoutMk cId="225494488" sldId="2147483723"/>
          </pc:sldLayoutMkLst>
        </pc:sldLayoutChg>
        <pc:sldLayoutChg chg="add del">
          <pc:chgData name="mohammad Hosseinabady" userId="6cd969f51f917c9e" providerId="LiveId" clId="{61B92799-7A46-4B34-9A7A-19699DCCFA99}" dt="2022-01-16T07:50:32.442" v="24" actId="26606"/>
          <pc:sldLayoutMkLst>
            <pc:docMk/>
            <pc:sldMasterMk cId="1167929562" sldId="2147483725"/>
            <pc:sldLayoutMk cId="3770519662" sldId="2147483724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4:39.712" v="82" actId="26606"/>
        <pc:sldMasterMkLst>
          <pc:docMk/>
          <pc:sldMasterMk cId="3745504394" sldId="2147483725"/>
        </pc:sldMasterMkLst>
        <pc:sldLayoutChg chg="add del">
          <pc:chgData name="mohammad Hosseinabady" userId="6cd969f51f917c9e" providerId="LiveId" clId="{61B92799-7A46-4B34-9A7A-19699DCCFA99}" dt="2022-01-16T07:54:39.712" v="82" actId="26606"/>
          <pc:sldLayoutMkLst>
            <pc:docMk/>
            <pc:sldMasterMk cId="3745504394" sldId="2147483725"/>
            <pc:sldLayoutMk cId="1218508114" sldId="2147483714"/>
          </pc:sldLayoutMkLst>
        </pc:sldLayoutChg>
        <pc:sldLayoutChg chg="add del">
          <pc:chgData name="mohammad Hosseinabady" userId="6cd969f51f917c9e" providerId="LiveId" clId="{61B92799-7A46-4B34-9A7A-19699DCCFA99}" dt="2022-01-16T07:54:39.712" v="82" actId="26606"/>
          <pc:sldLayoutMkLst>
            <pc:docMk/>
            <pc:sldMasterMk cId="3745504394" sldId="2147483725"/>
            <pc:sldLayoutMk cId="3722533044" sldId="2147483715"/>
          </pc:sldLayoutMkLst>
        </pc:sldLayoutChg>
        <pc:sldLayoutChg chg="add del">
          <pc:chgData name="mohammad Hosseinabady" userId="6cd969f51f917c9e" providerId="LiveId" clId="{61B92799-7A46-4B34-9A7A-19699DCCFA99}" dt="2022-01-16T07:54:39.712" v="82" actId="26606"/>
          <pc:sldLayoutMkLst>
            <pc:docMk/>
            <pc:sldMasterMk cId="3745504394" sldId="2147483725"/>
            <pc:sldLayoutMk cId="571795402" sldId="2147483716"/>
          </pc:sldLayoutMkLst>
        </pc:sldLayoutChg>
        <pc:sldLayoutChg chg="add del">
          <pc:chgData name="mohammad Hosseinabady" userId="6cd969f51f917c9e" providerId="LiveId" clId="{61B92799-7A46-4B34-9A7A-19699DCCFA99}" dt="2022-01-16T07:54:39.712" v="82" actId="26606"/>
          <pc:sldLayoutMkLst>
            <pc:docMk/>
            <pc:sldMasterMk cId="3745504394" sldId="2147483725"/>
            <pc:sldLayoutMk cId="3156355987" sldId="2147483717"/>
          </pc:sldLayoutMkLst>
        </pc:sldLayoutChg>
        <pc:sldLayoutChg chg="add del">
          <pc:chgData name="mohammad Hosseinabady" userId="6cd969f51f917c9e" providerId="LiveId" clId="{61B92799-7A46-4B34-9A7A-19699DCCFA99}" dt="2022-01-16T07:54:39.712" v="82" actId="26606"/>
          <pc:sldLayoutMkLst>
            <pc:docMk/>
            <pc:sldMasterMk cId="3745504394" sldId="2147483725"/>
            <pc:sldLayoutMk cId="2934157708" sldId="2147483718"/>
          </pc:sldLayoutMkLst>
        </pc:sldLayoutChg>
        <pc:sldLayoutChg chg="add del">
          <pc:chgData name="mohammad Hosseinabady" userId="6cd969f51f917c9e" providerId="LiveId" clId="{61B92799-7A46-4B34-9A7A-19699DCCFA99}" dt="2022-01-16T07:54:39.712" v="82" actId="26606"/>
          <pc:sldLayoutMkLst>
            <pc:docMk/>
            <pc:sldMasterMk cId="3745504394" sldId="2147483725"/>
            <pc:sldLayoutMk cId="3402795866" sldId="2147483719"/>
          </pc:sldLayoutMkLst>
        </pc:sldLayoutChg>
        <pc:sldLayoutChg chg="add del">
          <pc:chgData name="mohammad Hosseinabady" userId="6cd969f51f917c9e" providerId="LiveId" clId="{61B92799-7A46-4B34-9A7A-19699DCCFA99}" dt="2022-01-16T07:54:39.712" v="82" actId="26606"/>
          <pc:sldLayoutMkLst>
            <pc:docMk/>
            <pc:sldMasterMk cId="3745504394" sldId="2147483725"/>
            <pc:sldLayoutMk cId="1328548909" sldId="2147483720"/>
          </pc:sldLayoutMkLst>
        </pc:sldLayoutChg>
        <pc:sldLayoutChg chg="add del">
          <pc:chgData name="mohammad Hosseinabady" userId="6cd969f51f917c9e" providerId="LiveId" clId="{61B92799-7A46-4B34-9A7A-19699DCCFA99}" dt="2022-01-16T07:54:39.712" v="82" actId="26606"/>
          <pc:sldLayoutMkLst>
            <pc:docMk/>
            <pc:sldMasterMk cId="3745504394" sldId="2147483725"/>
            <pc:sldLayoutMk cId="3571808166" sldId="2147483721"/>
          </pc:sldLayoutMkLst>
        </pc:sldLayoutChg>
        <pc:sldLayoutChg chg="add del">
          <pc:chgData name="mohammad Hosseinabady" userId="6cd969f51f917c9e" providerId="LiveId" clId="{61B92799-7A46-4B34-9A7A-19699DCCFA99}" dt="2022-01-16T07:54:39.712" v="82" actId="26606"/>
          <pc:sldLayoutMkLst>
            <pc:docMk/>
            <pc:sldMasterMk cId="3745504394" sldId="2147483725"/>
            <pc:sldLayoutMk cId="2308729247" sldId="2147483722"/>
          </pc:sldLayoutMkLst>
        </pc:sldLayoutChg>
        <pc:sldLayoutChg chg="add del">
          <pc:chgData name="mohammad Hosseinabady" userId="6cd969f51f917c9e" providerId="LiveId" clId="{61B92799-7A46-4B34-9A7A-19699DCCFA99}" dt="2022-01-16T07:54:39.712" v="82" actId="26606"/>
          <pc:sldLayoutMkLst>
            <pc:docMk/>
            <pc:sldMasterMk cId="3745504394" sldId="2147483725"/>
            <pc:sldLayoutMk cId="2962529429" sldId="2147483723"/>
          </pc:sldLayoutMkLst>
        </pc:sldLayoutChg>
        <pc:sldLayoutChg chg="add del">
          <pc:chgData name="mohammad Hosseinabady" userId="6cd969f51f917c9e" providerId="LiveId" clId="{61B92799-7A46-4B34-9A7A-19699DCCFA99}" dt="2022-01-16T07:54:39.712" v="82" actId="26606"/>
          <pc:sldLayoutMkLst>
            <pc:docMk/>
            <pc:sldMasterMk cId="3745504394" sldId="2147483725"/>
            <pc:sldLayoutMk cId="1453745692" sldId="2147483724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4:35.538" v="80" actId="26606"/>
        <pc:sldMasterMkLst>
          <pc:docMk/>
          <pc:sldMasterMk cId="2521579833" sldId="2147483726"/>
        </pc:sldMasterMkLst>
        <pc:sldLayoutChg chg="add del">
          <pc:chgData name="mohammad Hosseinabady" userId="6cd969f51f917c9e" providerId="LiveId" clId="{61B92799-7A46-4B34-9A7A-19699DCCFA99}" dt="2022-01-16T07:54:35.538" v="80" actId="26606"/>
          <pc:sldLayoutMkLst>
            <pc:docMk/>
            <pc:sldMasterMk cId="2521579833" sldId="2147483726"/>
            <pc:sldLayoutMk cId="3807879641" sldId="2147483715"/>
          </pc:sldLayoutMkLst>
        </pc:sldLayoutChg>
        <pc:sldLayoutChg chg="add del">
          <pc:chgData name="mohammad Hosseinabady" userId="6cd969f51f917c9e" providerId="LiveId" clId="{61B92799-7A46-4B34-9A7A-19699DCCFA99}" dt="2022-01-16T07:54:35.538" v="80" actId="26606"/>
          <pc:sldLayoutMkLst>
            <pc:docMk/>
            <pc:sldMasterMk cId="2521579833" sldId="2147483726"/>
            <pc:sldLayoutMk cId="186348325" sldId="2147483716"/>
          </pc:sldLayoutMkLst>
        </pc:sldLayoutChg>
        <pc:sldLayoutChg chg="add del">
          <pc:chgData name="mohammad Hosseinabady" userId="6cd969f51f917c9e" providerId="LiveId" clId="{61B92799-7A46-4B34-9A7A-19699DCCFA99}" dt="2022-01-16T07:54:35.538" v="80" actId="26606"/>
          <pc:sldLayoutMkLst>
            <pc:docMk/>
            <pc:sldMasterMk cId="2521579833" sldId="2147483726"/>
            <pc:sldLayoutMk cId="2803589557" sldId="2147483717"/>
          </pc:sldLayoutMkLst>
        </pc:sldLayoutChg>
        <pc:sldLayoutChg chg="add del">
          <pc:chgData name="mohammad Hosseinabady" userId="6cd969f51f917c9e" providerId="LiveId" clId="{61B92799-7A46-4B34-9A7A-19699DCCFA99}" dt="2022-01-16T07:54:35.538" v="80" actId="26606"/>
          <pc:sldLayoutMkLst>
            <pc:docMk/>
            <pc:sldMasterMk cId="2521579833" sldId="2147483726"/>
            <pc:sldLayoutMk cId="3837523010" sldId="2147483718"/>
          </pc:sldLayoutMkLst>
        </pc:sldLayoutChg>
        <pc:sldLayoutChg chg="add del">
          <pc:chgData name="mohammad Hosseinabady" userId="6cd969f51f917c9e" providerId="LiveId" clId="{61B92799-7A46-4B34-9A7A-19699DCCFA99}" dt="2022-01-16T07:54:35.538" v="80" actId="26606"/>
          <pc:sldLayoutMkLst>
            <pc:docMk/>
            <pc:sldMasterMk cId="2521579833" sldId="2147483726"/>
            <pc:sldLayoutMk cId="304729197" sldId="2147483719"/>
          </pc:sldLayoutMkLst>
        </pc:sldLayoutChg>
        <pc:sldLayoutChg chg="add del">
          <pc:chgData name="mohammad Hosseinabady" userId="6cd969f51f917c9e" providerId="LiveId" clId="{61B92799-7A46-4B34-9A7A-19699DCCFA99}" dt="2022-01-16T07:54:35.538" v="80" actId="26606"/>
          <pc:sldLayoutMkLst>
            <pc:docMk/>
            <pc:sldMasterMk cId="2521579833" sldId="2147483726"/>
            <pc:sldLayoutMk cId="2466222951" sldId="2147483720"/>
          </pc:sldLayoutMkLst>
        </pc:sldLayoutChg>
        <pc:sldLayoutChg chg="add del">
          <pc:chgData name="mohammad Hosseinabady" userId="6cd969f51f917c9e" providerId="LiveId" clId="{61B92799-7A46-4B34-9A7A-19699DCCFA99}" dt="2022-01-16T07:54:35.538" v="80" actId="26606"/>
          <pc:sldLayoutMkLst>
            <pc:docMk/>
            <pc:sldMasterMk cId="2521579833" sldId="2147483726"/>
            <pc:sldLayoutMk cId="157210228" sldId="2147483721"/>
          </pc:sldLayoutMkLst>
        </pc:sldLayoutChg>
        <pc:sldLayoutChg chg="add del">
          <pc:chgData name="mohammad Hosseinabady" userId="6cd969f51f917c9e" providerId="LiveId" clId="{61B92799-7A46-4B34-9A7A-19699DCCFA99}" dt="2022-01-16T07:54:35.538" v="80" actId="26606"/>
          <pc:sldLayoutMkLst>
            <pc:docMk/>
            <pc:sldMasterMk cId="2521579833" sldId="2147483726"/>
            <pc:sldLayoutMk cId="2722614341" sldId="2147483722"/>
          </pc:sldLayoutMkLst>
        </pc:sldLayoutChg>
        <pc:sldLayoutChg chg="add del">
          <pc:chgData name="mohammad Hosseinabady" userId="6cd969f51f917c9e" providerId="LiveId" clId="{61B92799-7A46-4B34-9A7A-19699DCCFA99}" dt="2022-01-16T07:54:35.538" v="80" actId="26606"/>
          <pc:sldLayoutMkLst>
            <pc:docMk/>
            <pc:sldMasterMk cId="2521579833" sldId="2147483726"/>
            <pc:sldLayoutMk cId="2234416359" sldId="2147483723"/>
          </pc:sldLayoutMkLst>
        </pc:sldLayoutChg>
        <pc:sldLayoutChg chg="add del">
          <pc:chgData name="mohammad Hosseinabady" userId="6cd969f51f917c9e" providerId="LiveId" clId="{61B92799-7A46-4B34-9A7A-19699DCCFA99}" dt="2022-01-16T07:54:35.538" v="80" actId="26606"/>
          <pc:sldLayoutMkLst>
            <pc:docMk/>
            <pc:sldMasterMk cId="2521579833" sldId="2147483726"/>
            <pc:sldLayoutMk cId="2830962046" sldId="2147483724"/>
          </pc:sldLayoutMkLst>
        </pc:sldLayoutChg>
        <pc:sldLayoutChg chg="add del">
          <pc:chgData name="mohammad Hosseinabady" userId="6cd969f51f917c9e" providerId="LiveId" clId="{61B92799-7A46-4B34-9A7A-19699DCCFA99}" dt="2022-01-16T07:54:35.538" v="80" actId="26606"/>
          <pc:sldLayoutMkLst>
            <pc:docMk/>
            <pc:sldMasterMk cId="2521579833" sldId="2147483726"/>
            <pc:sldLayoutMk cId="1628894734" sldId="2147483725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0:55.416" v="34" actId="26606"/>
        <pc:sldMasterMkLst>
          <pc:docMk/>
          <pc:sldMasterMk cId="1356993728" sldId="2147483738"/>
        </pc:sldMasterMkLst>
        <pc:sldLayoutChg chg="add del">
          <pc:chgData name="mohammad Hosseinabady" userId="6cd969f51f917c9e" providerId="LiveId" clId="{61B92799-7A46-4B34-9A7A-19699DCCFA99}" dt="2022-01-16T07:50:55.416" v="34" actId="26606"/>
          <pc:sldLayoutMkLst>
            <pc:docMk/>
            <pc:sldMasterMk cId="1356993728" sldId="2147483738"/>
            <pc:sldLayoutMk cId="3340403015" sldId="2147483727"/>
          </pc:sldLayoutMkLst>
        </pc:sldLayoutChg>
        <pc:sldLayoutChg chg="add del">
          <pc:chgData name="mohammad Hosseinabady" userId="6cd969f51f917c9e" providerId="LiveId" clId="{61B92799-7A46-4B34-9A7A-19699DCCFA99}" dt="2022-01-16T07:50:55.416" v="34" actId="26606"/>
          <pc:sldLayoutMkLst>
            <pc:docMk/>
            <pc:sldMasterMk cId="1356993728" sldId="2147483738"/>
            <pc:sldLayoutMk cId="1060797468" sldId="2147483728"/>
          </pc:sldLayoutMkLst>
        </pc:sldLayoutChg>
        <pc:sldLayoutChg chg="add del">
          <pc:chgData name="mohammad Hosseinabady" userId="6cd969f51f917c9e" providerId="LiveId" clId="{61B92799-7A46-4B34-9A7A-19699DCCFA99}" dt="2022-01-16T07:50:55.416" v="34" actId="26606"/>
          <pc:sldLayoutMkLst>
            <pc:docMk/>
            <pc:sldMasterMk cId="1356993728" sldId="2147483738"/>
            <pc:sldLayoutMk cId="1265344616" sldId="2147483729"/>
          </pc:sldLayoutMkLst>
        </pc:sldLayoutChg>
        <pc:sldLayoutChg chg="add del">
          <pc:chgData name="mohammad Hosseinabady" userId="6cd969f51f917c9e" providerId="LiveId" clId="{61B92799-7A46-4B34-9A7A-19699DCCFA99}" dt="2022-01-16T07:50:55.416" v="34" actId="26606"/>
          <pc:sldLayoutMkLst>
            <pc:docMk/>
            <pc:sldMasterMk cId="1356993728" sldId="2147483738"/>
            <pc:sldLayoutMk cId="312744003" sldId="2147483730"/>
          </pc:sldLayoutMkLst>
        </pc:sldLayoutChg>
        <pc:sldLayoutChg chg="add del">
          <pc:chgData name="mohammad Hosseinabady" userId="6cd969f51f917c9e" providerId="LiveId" clId="{61B92799-7A46-4B34-9A7A-19699DCCFA99}" dt="2022-01-16T07:50:55.416" v="34" actId="26606"/>
          <pc:sldLayoutMkLst>
            <pc:docMk/>
            <pc:sldMasterMk cId="1356993728" sldId="2147483738"/>
            <pc:sldLayoutMk cId="2891243599" sldId="2147483731"/>
          </pc:sldLayoutMkLst>
        </pc:sldLayoutChg>
        <pc:sldLayoutChg chg="add del">
          <pc:chgData name="mohammad Hosseinabady" userId="6cd969f51f917c9e" providerId="LiveId" clId="{61B92799-7A46-4B34-9A7A-19699DCCFA99}" dt="2022-01-16T07:50:55.416" v="34" actId="26606"/>
          <pc:sldLayoutMkLst>
            <pc:docMk/>
            <pc:sldMasterMk cId="1356993728" sldId="2147483738"/>
            <pc:sldLayoutMk cId="2340506166" sldId="2147483732"/>
          </pc:sldLayoutMkLst>
        </pc:sldLayoutChg>
        <pc:sldLayoutChg chg="add del">
          <pc:chgData name="mohammad Hosseinabady" userId="6cd969f51f917c9e" providerId="LiveId" clId="{61B92799-7A46-4B34-9A7A-19699DCCFA99}" dt="2022-01-16T07:50:55.416" v="34" actId="26606"/>
          <pc:sldLayoutMkLst>
            <pc:docMk/>
            <pc:sldMasterMk cId="1356993728" sldId="2147483738"/>
            <pc:sldLayoutMk cId="2989200388" sldId="2147483733"/>
          </pc:sldLayoutMkLst>
        </pc:sldLayoutChg>
        <pc:sldLayoutChg chg="add del">
          <pc:chgData name="mohammad Hosseinabady" userId="6cd969f51f917c9e" providerId="LiveId" clId="{61B92799-7A46-4B34-9A7A-19699DCCFA99}" dt="2022-01-16T07:50:55.416" v="34" actId="26606"/>
          <pc:sldLayoutMkLst>
            <pc:docMk/>
            <pc:sldMasterMk cId="1356993728" sldId="2147483738"/>
            <pc:sldLayoutMk cId="2518926208" sldId="2147483734"/>
          </pc:sldLayoutMkLst>
        </pc:sldLayoutChg>
        <pc:sldLayoutChg chg="add del">
          <pc:chgData name="mohammad Hosseinabady" userId="6cd969f51f917c9e" providerId="LiveId" clId="{61B92799-7A46-4B34-9A7A-19699DCCFA99}" dt="2022-01-16T07:50:55.416" v="34" actId="26606"/>
          <pc:sldLayoutMkLst>
            <pc:docMk/>
            <pc:sldMasterMk cId="1356993728" sldId="2147483738"/>
            <pc:sldLayoutMk cId="788434427" sldId="2147483735"/>
          </pc:sldLayoutMkLst>
        </pc:sldLayoutChg>
        <pc:sldLayoutChg chg="add del">
          <pc:chgData name="mohammad Hosseinabady" userId="6cd969f51f917c9e" providerId="LiveId" clId="{61B92799-7A46-4B34-9A7A-19699DCCFA99}" dt="2022-01-16T07:50:55.416" v="34" actId="26606"/>
          <pc:sldLayoutMkLst>
            <pc:docMk/>
            <pc:sldMasterMk cId="1356993728" sldId="2147483738"/>
            <pc:sldLayoutMk cId="859575094" sldId="2147483736"/>
          </pc:sldLayoutMkLst>
        </pc:sldLayoutChg>
        <pc:sldLayoutChg chg="add del">
          <pc:chgData name="mohammad Hosseinabady" userId="6cd969f51f917c9e" providerId="LiveId" clId="{61B92799-7A46-4B34-9A7A-19699DCCFA99}" dt="2022-01-16T07:50:55.416" v="34" actId="26606"/>
          <pc:sldLayoutMkLst>
            <pc:docMk/>
            <pc:sldMasterMk cId="1356993728" sldId="2147483738"/>
            <pc:sldLayoutMk cId="1852562065" sldId="2147483737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0:14.529" v="20" actId="26606"/>
        <pc:sldMasterMkLst>
          <pc:docMk/>
          <pc:sldMasterMk cId="4215493241" sldId="2147483738"/>
        </pc:sldMasterMkLst>
        <pc:sldLayoutChg chg="add del">
          <pc:chgData name="mohammad Hosseinabady" userId="6cd969f51f917c9e" providerId="LiveId" clId="{61B92799-7A46-4B34-9A7A-19699DCCFA99}" dt="2022-01-16T07:50:14.529" v="20" actId="26606"/>
          <pc:sldLayoutMkLst>
            <pc:docMk/>
            <pc:sldMasterMk cId="4215493241" sldId="2147483738"/>
            <pc:sldLayoutMk cId="1804449472" sldId="2147483727"/>
          </pc:sldLayoutMkLst>
        </pc:sldLayoutChg>
        <pc:sldLayoutChg chg="add del">
          <pc:chgData name="mohammad Hosseinabady" userId="6cd969f51f917c9e" providerId="LiveId" clId="{61B92799-7A46-4B34-9A7A-19699DCCFA99}" dt="2022-01-16T07:50:14.529" v="20" actId="26606"/>
          <pc:sldLayoutMkLst>
            <pc:docMk/>
            <pc:sldMasterMk cId="4215493241" sldId="2147483738"/>
            <pc:sldLayoutMk cId="1090526766" sldId="2147483728"/>
          </pc:sldLayoutMkLst>
        </pc:sldLayoutChg>
        <pc:sldLayoutChg chg="add del">
          <pc:chgData name="mohammad Hosseinabady" userId="6cd969f51f917c9e" providerId="LiveId" clId="{61B92799-7A46-4B34-9A7A-19699DCCFA99}" dt="2022-01-16T07:50:14.529" v="20" actId="26606"/>
          <pc:sldLayoutMkLst>
            <pc:docMk/>
            <pc:sldMasterMk cId="4215493241" sldId="2147483738"/>
            <pc:sldLayoutMk cId="3845647978" sldId="2147483729"/>
          </pc:sldLayoutMkLst>
        </pc:sldLayoutChg>
        <pc:sldLayoutChg chg="add del">
          <pc:chgData name="mohammad Hosseinabady" userId="6cd969f51f917c9e" providerId="LiveId" clId="{61B92799-7A46-4B34-9A7A-19699DCCFA99}" dt="2022-01-16T07:50:14.529" v="20" actId="26606"/>
          <pc:sldLayoutMkLst>
            <pc:docMk/>
            <pc:sldMasterMk cId="4215493241" sldId="2147483738"/>
            <pc:sldLayoutMk cId="1218091811" sldId="2147483730"/>
          </pc:sldLayoutMkLst>
        </pc:sldLayoutChg>
        <pc:sldLayoutChg chg="add del">
          <pc:chgData name="mohammad Hosseinabady" userId="6cd969f51f917c9e" providerId="LiveId" clId="{61B92799-7A46-4B34-9A7A-19699DCCFA99}" dt="2022-01-16T07:50:14.529" v="20" actId="26606"/>
          <pc:sldLayoutMkLst>
            <pc:docMk/>
            <pc:sldMasterMk cId="4215493241" sldId="2147483738"/>
            <pc:sldLayoutMk cId="964399925" sldId="2147483731"/>
          </pc:sldLayoutMkLst>
        </pc:sldLayoutChg>
        <pc:sldLayoutChg chg="add del">
          <pc:chgData name="mohammad Hosseinabady" userId="6cd969f51f917c9e" providerId="LiveId" clId="{61B92799-7A46-4B34-9A7A-19699DCCFA99}" dt="2022-01-16T07:50:14.529" v="20" actId="26606"/>
          <pc:sldLayoutMkLst>
            <pc:docMk/>
            <pc:sldMasterMk cId="4215493241" sldId="2147483738"/>
            <pc:sldLayoutMk cId="3310267817" sldId="2147483732"/>
          </pc:sldLayoutMkLst>
        </pc:sldLayoutChg>
        <pc:sldLayoutChg chg="add del">
          <pc:chgData name="mohammad Hosseinabady" userId="6cd969f51f917c9e" providerId="LiveId" clId="{61B92799-7A46-4B34-9A7A-19699DCCFA99}" dt="2022-01-16T07:50:14.529" v="20" actId="26606"/>
          <pc:sldLayoutMkLst>
            <pc:docMk/>
            <pc:sldMasterMk cId="4215493241" sldId="2147483738"/>
            <pc:sldLayoutMk cId="1854223611" sldId="2147483733"/>
          </pc:sldLayoutMkLst>
        </pc:sldLayoutChg>
        <pc:sldLayoutChg chg="add del">
          <pc:chgData name="mohammad Hosseinabady" userId="6cd969f51f917c9e" providerId="LiveId" clId="{61B92799-7A46-4B34-9A7A-19699DCCFA99}" dt="2022-01-16T07:50:14.529" v="20" actId="26606"/>
          <pc:sldLayoutMkLst>
            <pc:docMk/>
            <pc:sldMasterMk cId="4215493241" sldId="2147483738"/>
            <pc:sldLayoutMk cId="1728810752" sldId="2147483734"/>
          </pc:sldLayoutMkLst>
        </pc:sldLayoutChg>
        <pc:sldLayoutChg chg="add del">
          <pc:chgData name="mohammad Hosseinabady" userId="6cd969f51f917c9e" providerId="LiveId" clId="{61B92799-7A46-4B34-9A7A-19699DCCFA99}" dt="2022-01-16T07:50:14.529" v="20" actId="26606"/>
          <pc:sldLayoutMkLst>
            <pc:docMk/>
            <pc:sldMasterMk cId="4215493241" sldId="2147483738"/>
            <pc:sldLayoutMk cId="2919794308" sldId="2147483735"/>
          </pc:sldLayoutMkLst>
        </pc:sldLayoutChg>
        <pc:sldLayoutChg chg="add del">
          <pc:chgData name="mohammad Hosseinabady" userId="6cd969f51f917c9e" providerId="LiveId" clId="{61B92799-7A46-4B34-9A7A-19699DCCFA99}" dt="2022-01-16T07:50:14.529" v="20" actId="26606"/>
          <pc:sldLayoutMkLst>
            <pc:docMk/>
            <pc:sldMasterMk cId="4215493241" sldId="2147483738"/>
            <pc:sldLayoutMk cId="705887788" sldId="2147483736"/>
          </pc:sldLayoutMkLst>
        </pc:sldLayoutChg>
        <pc:sldLayoutChg chg="add del">
          <pc:chgData name="mohammad Hosseinabady" userId="6cd969f51f917c9e" providerId="LiveId" clId="{61B92799-7A46-4B34-9A7A-19699DCCFA99}" dt="2022-01-16T07:50:14.529" v="20" actId="26606"/>
          <pc:sldLayoutMkLst>
            <pc:docMk/>
            <pc:sldMasterMk cId="4215493241" sldId="2147483738"/>
            <pc:sldLayoutMk cId="2533195230" sldId="2147483737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0:38.499" v="26" actId="26606"/>
        <pc:sldMasterMkLst>
          <pc:docMk/>
          <pc:sldMasterMk cId="3445174104" sldId="2147483751"/>
        </pc:sldMasterMkLst>
        <pc:sldLayoutChg chg="add del">
          <pc:chgData name="mohammad Hosseinabady" userId="6cd969f51f917c9e" providerId="LiveId" clId="{61B92799-7A46-4B34-9A7A-19699DCCFA99}" dt="2022-01-16T07:50:38.499" v="26" actId="26606"/>
          <pc:sldLayoutMkLst>
            <pc:docMk/>
            <pc:sldMasterMk cId="3445174104" sldId="2147483751"/>
            <pc:sldLayoutMk cId="750132503" sldId="2147483740"/>
          </pc:sldLayoutMkLst>
        </pc:sldLayoutChg>
        <pc:sldLayoutChg chg="add del">
          <pc:chgData name="mohammad Hosseinabady" userId="6cd969f51f917c9e" providerId="LiveId" clId="{61B92799-7A46-4B34-9A7A-19699DCCFA99}" dt="2022-01-16T07:50:38.499" v="26" actId="26606"/>
          <pc:sldLayoutMkLst>
            <pc:docMk/>
            <pc:sldMasterMk cId="3445174104" sldId="2147483751"/>
            <pc:sldLayoutMk cId="1914623918" sldId="2147483741"/>
          </pc:sldLayoutMkLst>
        </pc:sldLayoutChg>
        <pc:sldLayoutChg chg="add del">
          <pc:chgData name="mohammad Hosseinabady" userId="6cd969f51f917c9e" providerId="LiveId" clId="{61B92799-7A46-4B34-9A7A-19699DCCFA99}" dt="2022-01-16T07:50:38.499" v="26" actId="26606"/>
          <pc:sldLayoutMkLst>
            <pc:docMk/>
            <pc:sldMasterMk cId="3445174104" sldId="2147483751"/>
            <pc:sldLayoutMk cId="1719120067" sldId="2147483742"/>
          </pc:sldLayoutMkLst>
        </pc:sldLayoutChg>
        <pc:sldLayoutChg chg="add del">
          <pc:chgData name="mohammad Hosseinabady" userId="6cd969f51f917c9e" providerId="LiveId" clId="{61B92799-7A46-4B34-9A7A-19699DCCFA99}" dt="2022-01-16T07:50:38.499" v="26" actId="26606"/>
          <pc:sldLayoutMkLst>
            <pc:docMk/>
            <pc:sldMasterMk cId="3445174104" sldId="2147483751"/>
            <pc:sldLayoutMk cId="1222013020" sldId="2147483743"/>
          </pc:sldLayoutMkLst>
        </pc:sldLayoutChg>
        <pc:sldLayoutChg chg="add del">
          <pc:chgData name="mohammad Hosseinabady" userId="6cd969f51f917c9e" providerId="LiveId" clId="{61B92799-7A46-4B34-9A7A-19699DCCFA99}" dt="2022-01-16T07:50:38.499" v="26" actId="26606"/>
          <pc:sldLayoutMkLst>
            <pc:docMk/>
            <pc:sldMasterMk cId="3445174104" sldId="2147483751"/>
            <pc:sldLayoutMk cId="4149797021" sldId="2147483744"/>
          </pc:sldLayoutMkLst>
        </pc:sldLayoutChg>
        <pc:sldLayoutChg chg="add del">
          <pc:chgData name="mohammad Hosseinabady" userId="6cd969f51f917c9e" providerId="LiveId" clId="{61B92799-7A46-4B34-9A7A-19699DCCFA99}" dt="2022-01-16T07:50:38.499" v="26" actId="26606"/>
          <pc:sldLayoutMkLst>
            <pc:docMk/>
            <pc:sldMasterMk cId="3445174104" sldId="2147483751"/>
            <pc:sldLayoutMk cId="2414900544" sldId="2147483745"/>
          </pc:sldLayoutMkLst>
        </pc:sldLayoutChg>
        <pc:sldLayoutChg chg="add del">
          <pc:chgData name="mohammad Hosseinabady" userId="6cd969f51f917c9e" providerId="LiveId" clId="{61B92799-7A46-4B34-9A7A-19699DCCFA99}" dt="2022-01-16T07:50:38.499" v="26" actId="26606"/>
          <pc:sldLayoutMkLst>
            <pc:docMk/>
            <pc:sldMasterMk cId="3445174104" sldId="2147483751"/>
            <pc:sldLayoutMk cId="1612545291" sldId="2147483746"/>
          </pc:sldLayoutMkLst>
        </pc:sldLayoutChg>
        <pc:sldLayoutChg chg="add del">
          <pc:chgData name="mohammad Hosseinabady" userId="6cd969f51f917c9e" providerId="LiveId" clId="{61B92799-7A46-4B34-9A7A-19699DCCFA99}" dt="2022-01-16T07:50:38.499" v="26" actId="26606"/>
          <pc:sldLayoutMkLst>
            <pc:docMk/>
            <pc:sldMasterMk cId="3445174104" sldId="2147483751"/>
            <pc:sldLayoutMk cId="2319008089" sldId="2147483747"/>
          </pc:sldLayoutMkLst>
        </pc:sldLayoutChg>
        <pc:sldLayoutChg chg="add del">
          <pc:chgData name="mohammad Hosseinabady" userId="6cd969f51f917c9e" providerId="LiveId" clId="{61B92799-7A46-4B34-9A7A-19699DCCFA99}" dt="2022-01-16T07:50:38.499" v="26" actId="26606"/>
          <pc:sldLayoutMkLst>
            <pc:docMk/>
            <pc:sldMasterMk cId="3445174104" sldId="2147483751"/>
            <pc:sldLayoutMk cId="1714898980" sldId="2147483748"/>
          </pc:sldLayoutMkLst>
        </pc:sldLayoutChg>
        <pc:sldLayoutChg chg="add del">
          <pc:chgData name="mohammad Hosseinabady" userId="6cd969f51f917c9e" providerId="LiveId" clId="{61B92799-7A46-4B34-9A7A-19699DCCFA99}" dt="2022-01-16T07:50:38.499" v="26" actId="26606"/>
          <pc:sldLayoutMkLst>
            <pc:docMk/>
            <pc:sldMasterMk cId="3445174104" sldId="2147483751"/>
            <pc:sldLayoutMk cId="1647627926" sldId="2147483749"/>
          </pc:sldLayoutMkLst>
        </pc:sldLayoutChg>
        <pc:sldLayoutChg chg="add del">
          <pc:chgData name="mohammad Hosseinabady" userId="6cd969f51f917c9e" providerId="LiveId" clId="{61B92799-7A46-4B34-9A7A-19699DCCFA99}" dt="2022-01-16T07:50:38.499" v="26" actId="26606"/>
          <pc:sldLayoutMkLst>
            <pc:docMk/>
            <pc:sldMasterMk cId="3445174104" sldId="2147483751"/>
            <pc:sldLayoutMk cId="776362383" sldId="2147483750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49:30.657" v="8" actId="26606"/>
        <pc:sldMasterMkLst>
          <pc:docMk/>
          <pc:sldMasterMk cId="3898838092" sldId="2147483751"/>
        </pc:sldMasterMkLst>
        <pc:sldLayoutChg chg="add del">
          <pc:chgData name="mohammad Hosseinabady" userId="6cd969f51f917c9e" providerId="LiveId" clId="{61B92799-7A46-4B34-9A7A-19699DCCFA99}" dt="2022-01-16T07:49:30.657" v="8" actId="26606"/>
          <pc:sldLayoutMkLst>
            <pc:docMk/>
            <pc:sldMasterMk cId="3898838092" sldId="2147483751"/>
            <pc:sldLayoutMk cId="3877060814" sldId="2147483740"/>
          </pc:sldLayoutMkLst>
        </pc:sldLayoutChg>
        <pc:sldLayoutChg chg="add del">
          <pc:chgData name="mohammad Hosseinabady" userId="6cd969f51f917c9e" providerId="LiveId" clId="{61B92799-7A46-4B34-9A7A-19699DCCFA99}" dt="2022-01-16T07:49:30.657" v="8" actId="26606"/>
          <pc:sldLayoutMkLst>
            <pc:docMk/>
            <pc:sldMasterMk cId="3898838092" sldId="2147483751"/>
            <pc:sldLayoutMk cId="2345094192" sldId="2147483741"/>
          </pc:sldLayoutMkLst>
        </pc:sldLayoutChg>
        <pc:sldLayoutChg chg="add del">
          <pc:chgData name="mohammad Hosseinabady" userId="6cd969f51f917c9e" providerId="LiveId" clId="{61B92799-7A46-4B34-9A7A-19699DCCFA99}" dt="2022-01-16T07:49:30.657" v="8" actId="26606"/>
          <pc:sldLayoutMkLst>
            <pc:docMk/>
            <pc:sldMasterMk cId="3898838092" sldId="2147483751"/>
            <pc:sldLayoutMk cId="538934391" sldId="2147483742"/>
          </pc:sldLayoutMkLst>
        </pc:sldLayoutChg>
        <pc:sldLayoutChg chg="add del">
          <pc:chgData name="mohammad Hosseinabady" userId="6cd969f51f917c9e" providerId="LiveId" clId="{61B92799-7A46-4B34-9A7A-19699DCCFA99}" dt="2022-01-16T07:49:30.657" v="8" actId="26606"/>
          <pc:sldLayoutMkLst>
            <pc:docMk/>
            <pc:sldMasterMk cId="3898838092" sldId="2147483751"/>
            <pc:sldLayoutMk cId="3988237947" sldId="2147483743"/>
          </pc:sldLayoutMkLst>
        </pc:sldLayoutChg>
        <pc:sldLayoutChg chg="add del">
          <pc:chgData name="mohammad Hosseinabady" userId="6cd969f51f917c9e" providerId="LiveId" clId="{61B92799-7A46-4B34-9A7A-19699DCCFA99}" dt="2022-01-16T07:49:30.657" v="8" actId="26606"/>
          <pc:sldLayoutMkLst>
            <pc:docMk/>
            <pc:sldMasterMk cId="3898838092" sldId="2147483751"/>
            <pc:sldLayoutMk cId="1960427039" sldId="2147483744"/>
          </pc:sldLayoutMkLst>
        </pc:sldLayoutChg>
        <pc:sldLayoutChg chg="add del">
          <pc:chgData name="mohammad Hosseinabady" userId="6cd969f51f917c9e" providerId="LiveId" clId="{61B92799-7A46-4B34-9A7A-19699DCCFA99}" dt="2022-01-16T07:49:30.657" v="8" actId="26606"/>
          <pc:sldLayoutMkLst>
            <pc:docMk/>
            <pc:sldMasterMk cId="3898838092" sldId="2147483751"/>
            <pc:sldLayoutMk cId="2293508470" sldId="2147483745"/>
          </pc:sldLayoutMkLst>
        </pc:sldLayoutChg>
        <pc:sldLayoutChg chg="add del">
          <pc:chgData name="mohammad Hosseinabady" userId="6cd969f51f917c9e" providerId="LiveId" clId="{61B92799-7A46-4B34-9A7A-19699DCCFA99}" dt="2022-01-16T07:49:30.657" v="8" actId="26606"/>
          <pc:sldLayoutMkLst>
            <pc:docMk/>
            <pc:sldMasterMk cId="3898838092" sldId="2147483751"/>
            <pc:sldLayoutMk cId="1768497780" sldId="2147483746"/>
          </pc:sldLayoutMkLst>
        </pc:sldLayoutChg>
        <pc:sldLayoutChg chg="add del">
          <pc:chgData name="mohammad Hosseinabady" userId="6cd969f51f917c9e" providerId="LiveId" clId="{61B92799-7A46-4B34-9A7A-19699DCCFA99}" dt="2022-01-16T07:49:30.657" v="8" actId="26606"/>
          <pc:sldLayoutMkLst>
            <pc:docMk/>
            <pc:sldMasterMk cId="3898838092" sldId="2147483751"/>
            <pc:sldLayoutMk cId="2496485735" sldId="2147483747"/>
          </pc:sldLayoutMkLst>
        </pc:sldLayoutChg>
        <pc:sldLayoutChg chg="add del">
          <pc:chgData name="mohammad Hosseinabady" userId="6cd969f51f917c9e" providerId="LiveId" clId="{61B92799-7A46-4B34-9A7A-19699DCCFA99}" dt="2022-01-16T07:49:30.657" v="8" actId="26606"/>
          <pc:sldLayoutMkLst>
            <pc:docMk/>
            <pc:sldMasterMk cId="3898838092" sldId="2147483751"/>
            <pc:sldLayoutMk cId="2353848163" sldId="2147483748"/>
          </pc:sldLayoutMkLst>
        </pc:sldLayoutChg>
        <pc:sldLayoutChg chg="add del">
          <pc:chgData name="mohammad Hosseinabady" userId="6cd969f51f917c9e" providerId="LiveId" clId="{61B92799-7A46-4B34-9A7A-19699DCCFA99}" dt="2022-01-16T07:49:30.657" v="8" actId="26606"/>
          <pc:sldLayoutMkLst>
            <pc:docMk/>
            <pc:sldMasterMk cId="3898838092" sldId="2147483751"/>
            <pc:sldLayoutMk cId="2164204459" sldId="2147483749"/>
          </pc:sldLayoutMkLst>
        </pc:sldLayoutChg>
        <pc:sldLayoutChg chg="add del">
          <pc:chgData name="mohammad Hosseinabady" userId="6cd969f51f917c9e" providerId="LiveId" clId="{61B92799-7A46-4B34-9A7A-19699DCCFA99}" dt="2022-01-16T07:49:30.657" v="8" actId="26606"/>
          <pc:sldLayoutMkLst>
            <pc:docMk/>
            <pc:sldMasterMk cId="3898838092" sldId="2147483751"/>
            <pc:sldLayoutMk cId="189486274" sldId="2147483750"/>
          </pc:sldLayoutMkLst>
        </pc:sldLayoutChg>
      </pc:sldMasterChg>
    </pc:docChg>
  </pc:docChgLst>
  <pc:docChgLst>
    <pc:chgData name="mohammad" userId="6cd969f51f917c9e" providerId="LiveId" clId="{BA1BDAFE-1B4E-49B4-AFD2-0062B710B436}"/>
    <pc:docChg chg="undo custSel addSld delSld modSld modMainMaster delSection modSection">
      <pc:chgData name="mohammad" userId="6cd969f51f917c9e" providerId="LiveId" clId="{BA1BDAFE-1B4E-49B4-AFD2-0062B710B436}" dt="2022-01-23T11:14:22.550" v="965" actId="164"/>
      <pc:docMkLst>
        <pc:docMk/>
      </pc:docMkLst>
      <pc:sldChg chg="addSp delSp modSp mod">
        <pc:chgData name="mohammad" userId="6cd969f51f917c9e" providerId="LiveId" clId="{BA1BDAFE-1B4E-49B4-AFD2-0062B710B436}" dt="2022-01-23T06:33:23.438" v="831" actId="478"/>
        <pc:sldMkLst>
          <pc:docMk/>
          <pc:sldMk cId="1828841948" sldId="257"/>
        </pc:sldMkLst>
        <pc:spChg chg="mod">
          <ac:chgData name="mohammad" userId="6cd969f51f917c9e" providerId="LiveId" clId="{BA1BDAFE-1B4E-49B4-AFD2-0062B710B436}" dt="2022-01-22T21:21:55.055" v="51" actId="20577"/>
          <ac:spMkLst>
            <pc:docMk/>
            <pc:sldMk cId="1828841948" sldId="257"/>
            <ac:spMk id="2" creationId="{A6DBF1B7-072B-4266-BCF7-08518059E081}"/>
          </ac:spMkLst>
        </pc:spChg>
        <pc:spChg chg="add del">
          <ac:chgData name="mohammad" userId="6cd969f51f917c9e" providerId="LiveId" clId="{BA1BDAFE-1B4E-49B4-AFD2-0062B710B436}" dt="2022-01-23T06:33:23.438" v="831" actId="478"/>
          <ac:spMkLst>
            <pc:docMk/>
            <pc:sldMk cId="1828841948" sldId="257"/>
            <ac:spMk id="8" creationId="{9F019DE9-3F1D-4A32-8A3C-1030E3A0AA0C}"/>
          </ac:spMkLst>
        </pc:spChg>
        <pc:spChg chg="del">
          <ac:chgData name="mohammad" userId="6cd969f51f917c9e" providerId="LiveId" clId="{BA1BDAFE-1B4E-49B4-AFD2-0062B710B436}" dt="2022-01-23T06:33:11.518" v="826" actId="478"/>
          <ac:spMkLst>
            <pc:docMk/>
            <pc:sldMk cId="1828841948" sldId="257"/>
            <ac:spMk id="9" creationId="{672CD17C-EAF0-4203-BB89-75CED2973B37}"/>
          </ac:spMkLst>
        </pc:spChg>
        <pc:picChg chg="add del">
          <ac:chgData name="mohammad" userId="6cd969f51f917c9e" providerId="LiveId" clId="{BA1BDAFE-1B4E-49B4-AFD2-0062B710B436}" dt="2022-01-23T06:33:20.994" v="830" actId="478"/>
          <ac:picMkLst>
            <pc:docMk/>
            <pc:sldMk cId="1828841948" sldId="257"/>
            <ac:picMk id="6" creationId="{B428073A-8F07-4C1D-B7D1-0F1771AD4564}"/>
          </ac:picMkLst>
        </pc:picChg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477534457" sldId="258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3320133929" sldId="259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1947581991" sldId="260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3492604761" sldId="261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1009447470" sldId="262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942741115" sldId="263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3959518787" sldId="264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2766272370" sldId="265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1280048028" sldId="266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179458524" sldId="267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3604368511" sldId="268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2161487173" sldId="269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585135581" sldId="270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3730589243" sldId="271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1442209105" sldId="272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3272187762" sldId="274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1119599757" sldId="275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354539803" sldId="276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450942249" sldId="277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2756567776" sldId="278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2755989081" sldId="280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2253574753" sldId="281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183491369" sldId="282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827272021" sldId="283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2837319562" sldId="284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4196377475" sldId="285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2426246590" sldId="286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1383286400" sldId="287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1037436713" sldId="288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2191228463" sldId="289"/>
        </pc:sldMkLst>
      </pc:sldChg>
      <pc:sldChg chg="del">
        <pc:chgData name="mohammad" userId="6cd969f51f917c9e" providerId="LiveId" clId="{BA1BDAFE-1B4E-49B4-AFD2-0062B710B436}" dt="2022-01-22T21:20:44.399" v="2" actId="47"/>
        <pc:sldMkLst>
          <pc:docMk/>
          <pc:sldMk cId="1751661151" sldId="290"/>
        </pc:sldMkLst>
      </pc:sldChg>
      <pc:sldChg chg="del">
        <pc:chgData name="mohammad" userId="6cd969f51f917c9e" providerId="LiveId" clId="{BA1BDAFE-1B4E-49B4-AFD2-0062B710B436}" dt="2022-01-22T21:20:44.399" v="2" actId="47"/>
        <pc:sldMkLst>
          <pc:docMk/>
          <pc:sldMk cId="3681922788" sldId="291"/>
        </pc:sldMkLst>
      </pc:sldChg>
      <pc:sldChg chg="del">
        <pc:chgData name="mohammad" userId="6cd969f51f917c9e" providerId="LiveId" clId="{BA1BDAFE-1B4E-49B4-AFD2-0062B710B436}" dt="2022-01-22T21:20:44.399" v="2" actId="47"/>
        <pc:sldMkLst>
          <pc:docMk/>
          <pc:sldMk cId="1772656588" sldId="292"/>
        </pc:sldMkLst>
      </pc:sldChg>
      <pc:sldChg chg="del">
        <pc:chgData name="mohammad" userId="6cd969f51f917c9e" providerId="LiveId" clId="{BA1BDAFE-1B4E-49B4-AFD2-0062B710B436}" dt="2022-01-22T21:20:44.399" v="2" actId="47"/>
        <pc:sldMkLst>
          <pc:docMk/>
          <pc:sldMk cId="226873536" sldId="293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80998091" sldId="296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1372440390" sldId="297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88752353" sldId="298"/>
        </pc:sldMkLst>
      </pc:sldChg>
      <pc:sldChg chg="modSp mod">
        <pc:chgData name="mohammad" userId="6cd969f51f917c9e" providerId="LiveId" clId="{BA1BDAFE-1B4E-49B4-AFD2-0062B710B436}" dt="2022-01-22T21:21:22.939" v="15" actId="20577"/>
        <pc:sldMkLst>
          <pc:docMk/>
          <pc:sldMk cId="2131444924" sldId="299"/>
        </pc:sldMkLst>
        <pc:spChg chg="mod">
          <ac:chgData name="mohammad" userId="6cd969f51f917c9e" providerId="LiveId" clId="{BA1BDAFE-1B4E-49B4-AFD2-0062B710B436}" dt="2022-01-22T21:21:22.939" v="15" actId="20577"/>
          <ac:spMkLst>
            <pc:docMk/>
            <pc:sldMk cId="2131444924" sldId="299"/>
            <ac:spMk id="2" creationId="{FDD09205-CB74-42E9-B818-2B48FFB4FB1F}"/>
          </ac:spMkLst>
        </pc:spChg>
      </pc:sldChg>
      <pc:sldChg chg="modSp mod">
        <pc:chgData name="mohammad" userId="6cd969f51f917c9e" providerId="LiveId" clId="{BA1BDAFE-1B4E-49B4-AFD2-0062B710B436}" dt="2022-01-22T21:21:26.682" v="16" actId="20577"/>
        <pc:sldMkLst>
          <pc:docMk/>
          <pc:sldMk cId="863392625" sldId="300"/>
        </pc:sldMkLst>
        <pc:spChg chg="mod">
          <ac:chgData name="mohammad" userId="6cd969f51f917c9e" providerId="LiveId" clId="{BA1BDAFE-1B4E-49B4-AFD2-0062B710B436}" dt="2022-01-22T21:21:26.682" v="16" actId="20577"/>
          <ac:spMkLst>
            <pc:docMk/>
            <pc:sldMk cId="863392625" sldId="300"/>
            <ac:spMk id="2" creationId="{FDD09205-CB74-42E9-B818-2B48FFB4FB1F}"/>
          </ac:spMkLst>
        </pc:spChg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1856362297" sldId="304"/>
        </pc:sldMkLst>
      </pc:sldChg>
      <pc:sldChg chg="add del">
        <pc:chgData name="mohammad" userId="6cd969f51f917c9e" providerId="LiveId" clId="{BA1BDAFE-1B4E-49B4-AFD2-0062B710B436}" dt="2022-01-22T21:20:44.399" v="2" actId="47"/>
        <pc:sldMkLst>
          <pc:docMk/>
          <pc:sldMk cId="4094914545" sldId="306"/>
        </pc:sldMkLst>
      </pc:sldChg>
      <pc:sldChg chg="addSp delSp modSp new mod">
        <pc:chgData name="mohammad" userId="6cd969f51f917c9e" providerId="LiveId" clId="{BA1BDAFE-1B4E-49B4-AFD2-0062B710B436}" dt="2022-01-22T22:05:36.799" v="154" actId="1076"/>
        <pc:sldMkLst>
          <pc:docMk/>
          <pc:sldMk cId="4265189583" sldId="306"/>
        </pc:sldMkLst>
        <pc:spChg chg="mod">
          <ac:chgData name="mohammad" userId="6cd969f51f917c9e" providerId="LiveId" clId="{BA1BDAFE-1B4E-49B4-AFD2-0062B710B436}" dt="2022-01-22T21:22:22.971" v="84" actId="20577"/>
          <ac:spMkLst>
            <pc:docMk/>
            <pc:sldMk cId="4265189583" sldId="306"/>
            <ac:spMk id="2" creationId="{F86CEED0-2C1A-471F-B036-EC14FCEF64A7}"/>
          </ac:spMkLst>
        </pc:spChg>
        <pc:spChg chg="del mod">
          <ac:chgData name="mohammad" userId="6cd969f51f917c9e" providerId="LiveId" clId="{BA1BDAFE-1B4E-49B4-AFD2-0062B710B436}" dt="2022-01-22T21:56:08.216" v="87" actId="478"/>
          <ac:spMkLst>
            <pc:docMk/>
            <pc:sldMk cId="4265189583" sldId="306"/>
            <ac:spMk id="3" creationId="{F5174CBE-80DD-44AE-ABA8-9A073785F36B}"/>
          </ac:spMkLst>
        </pc:spChg>
        <pc:spChg chg="add mod">
          <ac:chgData name="mohammad" userId="6cd969f51f917c9e" providerId="LiveId" clId="{BA1BDAFE-1B4E-49B4-AFD2-0062B710B436}" dt="2022-01-22T21:56:17.914" v="92" actId="14100"/>
          <ac:spMkLst>
            <pc:docMk/>
            <pc:sldMk cId="4265189583" sldId="306"/>
            <ac:spMk id="5" creationId="{4A5D0659-6F43-47D5-8CA5-582E8E74019C}"/>
          </ac:spMkLst>
        </pc:spChg>
        <pc:spChg chg="add mod">
          <ac:chgData name="mohammad" userId="6cd969f51f917c9e" providerId="LiveId" clId="{BA1BDAFE-1B4E-49B4-AFD2-0062B710B436}" dt="2022-01-22T21:58:18.262" v="126" actId="1076"/>
          <ac:spMkLst>
            <pc:docMk/>
            <pc:sldMk cId="4265189583" sldId="306"/>
            <ac:spMk id="7" creationId="{5E25036F-F669-44FD-A977-956219F2A92C}"/>
          </ac:spMkLst>
        </pc:spChg>
        <pc:spChg chg="add mod">
          <ac:chgData name="mohammad" userId="6cd969f51f917c9e" providerId="LiveId" clId="{BA1BDAFE-1B4E-49B4-AFD2-0062B710B436}" dt="2022-01-22T22:01:24.840" v="147" actId="20577"/>
          <ac:spMkLst>
            <pc:docMk/>
            <pc:sldMk cId="4265189583" sldId="306"/>
            <ac:spMk id="8" creationId="{00F133AD-EF41-47D3-A369-1592AE49AD72}"/>
          </ac:spMkLst>
        </pc:spChg>
        <pc:spChg chg="add mod">
          <ac:chgData name="mohammad" userId="6cd969f51f917c9e" providerId="LiveId" clId="{BA1BDAFE-1B4E-49B4-AFD2-0062B710B436}" dt="2022-01-22T22:01:22.456" v="146" actId="20577"/>
          <ac:spMkLst>
            <pc:docMk/>
            <pc:sldMk cId="4265189583" sldId="306"/>
            <ac:spMk id="9" creationId="{6A93114E-DF85-4D73-8B02-8CC7B3778A81}"/>
          </ac:spMkLst>
        </pc:spChg>
        <pc:picChg chg="add mod">
          <ac:chgData name="mohammad" userId="6cd969f51f917c9e" providerId="LiveId" clId="{BA1BDAFE-1B4E-49B4-AFD2-0062B710B436}" dt="2022-01-22T22:01:19.423" v="145" actId="1076"/>
          <ac:picMkLst>
            <pc:docMk/>
            <pc:sldMk cId="4265189583" sldId="306"/>
            <ac:picMk id="21" creationId="{E6E97EE8-06EB-4699-B491-95150370620E}"/>
          </ac:picMkLst>
        </pc:picChg>
        <pc:picChg chg="add mod">
          <ac:chgData name="mohammad" userId="6cd969f51f917c9e" providerId="LiveId" clId="{BA1BDAFE-1B4E-49B4-AFD2-0062B710B436}" dt="2022-01-22T22:05:36.799" v="154" actId="1076"/>
          <ac:picMkLst>
            <pc:docMk/>
            <pc:sldMk cId="4265189583" sldId="306"/>
            <ac:picMk id="23" creationId="{B316707D-9D8E-479B-874B-FC8F94E406D4}"/>
          </ac:picMkLst>
        </pc:picChg>
        <pc:picChg chg="add del">
          <ac:chgData name="mohammad" userId="6cd969f51f917c9e" providerId="LiveId" clId="{BA1BDAFE-1B4E-49B4-AFD2-0062B710B436}" dt="2022-01-22T22:04:49.749" v="149" actId="478"/>
          <ac:picMkLst>
            <pc:docMk/>
            <pc:sldMk cId="4265189583" sldId="306"/>
            <ac:picMk id="1026" creationId="{49EF1F2D-E656-4B89-A1B4-C6ACE0399DAE}"/>
          </ac:picMkLst>
        </pc:picChg>
        <pc:cxnChg chg="add mod">
          <ac:chgData name="mohammad" userId="6cd969f51f917c9e" providerId="LiveId" clId="{BA1BDAFE-1B4E-49B4-AFD2-0062B710B436}" dt="2022-01-22T21:59:23.382" v="142" actId="1076"/>
          <ac:cxnSpMkLst>
            <pc:docMk/>
            <pc:sldMk cId="4265189583" sldId="306"/>
            <ac:cxnSpMk id="11" creationId="{68A0F605-5273-4262-84D0-F8759D7C2141}"/>
          </ac:cxnSpMkLst>
        </pc:cxnChg>
        <pc:cxnChg chg="add mod">
          <ac:chgData name="mohammad" userId="6cd969f51f917c9e" providerId="LiveId" clId="{BA1BDAFE-1B4E-49B4-AFD2-0062B710B436}" dt="2022-01-22T21:59:19.774" v="141" actId="14100"/>
          <ac:cxnSpMkLst>
            <pc:docMk/>
            <pc:sldMk cId="4265189583" sldId="306"/>
            <ac:cxnSpMk id="13" creationId="{E3507F93-8DFD-4CC4-A4BD-15EFCEE329E7}"/>
          </ac:cxnSpMkLst>
        </pc:cxnChg>
      </pc:sldChg>
      <pc:sldChg chg="addSp delSp modSp new mod">
        <pc:chgData name="mohammad" userId="6cd969f51f917c9e" providerId="LiveId" clId="{BA1BDAFE-1B4E-49B4-AFD2-0062B710B436}" dt="2022-01-22T22:11:04.125" v="223" actId="20577"/>
        <pc:sldMkLst>
          <pc:docMk/>
          <pc:sldMk cId="948828718" sldId="307"/>
        </pc:sldMkLst>
        <pc:spChg chg="mod">
          <ac:chgData name="mohammad" userId="6cd969f51f917c9e" providerId="LiveId" clId="{BA1BDAFE-1B4E-49B4-AFD2-0062B710B436}" dt="2022-01-22T22:08:36.342" v="175" actId="20577"/>
          <ac:spMkLst>
            <pc:docMk/>
            <pc:sldMk cId="948828718" sldId="307"/>
            <ac:spMk id="2" creationId="{DBC0CC73-4AEF-4481-B198-F652B4084D74}"/>
          </ac:spMkLst>
        </pc:spChg>
        <pc:spChg chg="del">
          <ac:chgData name="mohammad" userId="6cd969f51f917c9e" providerId="LiveId" clId="{BA1BDAFE-1B4E-49B4-AFD2-0062B710B436}" dt="2022-01-22T22:08:26.088" v="156" actId="478"/>
          <ac:spMkLst>
            <pc:docMk/>
            <pc:sldMk cId="948828718" sldId="307"/>
            <ac:spMk id="3" creationId="{637B15A8-3E52-40B8-A136-4517DE6E4A84}"/>
          </ac:spMkLst>
        </pc:spChg>
        <pc:spChg chg="add mod">
          <ac:chgData name="mohammad" userId="6cd969f51f917c9e" providerId="LiveId" clId="{BA1BDAFE-1B4E-49B4-AFD2-0062B710B436}" dt="2022-01-22T22:09:44.248" v="192" actId="20577"/>
          <ac:spMkLst>
            <pc:docMk/>
            <pc:sldMk cId="948828718" sldId="307"/>
            <ac:spMk id="8" creationId="{5B826454-7EE0-4D96-A910-CCE51B2A997B}"/>
          </ac:spMkLst>
        </pc:spChg>
        <pc:spChg chg="add mod">
          <ac:chgData name="mohammad" userId="6cd969f51f917c9e" providerId="LiveId" clId="{BA1BDAFE-1B4E-49B4-AFD2-0062B710B436}" dt="2022-01-22T22:10:37.769" v="205"/>
          <ac:spMkLst>
            <pc:docMk/>
            <pc:sldMk cId="948828718" sldId="307"/>
            <ac:spMk id="15" creationId="{0FE2EE18-3430-43F0-83EF-0FCFEFDBD166}"/>
          </ac:spMkLst>
        </pc:spChg>
        <pc:spChg chg="add mod">
          <ac:chgData name="mohammad" userId="6cd969f51f917c9e" providerId="LiveId" clId="{BA1BDAFE-1B4E-49B4-AFD2-0062B710B436}" dt="2022-01-22T22:10:52.797" v="213" actId="1076"/>
          <ac:spMkLst>
            <pc:docMk/>
            <pc:sldMk cId="948828718" sldId="307"/>
            <ac:spMk id="16" creationId="{51B51E31-1124-4623-B1E8-9CED50E54650}"/>
          </ac:spMkLst>
        </pc:spChg>
        <pc:spChg chg="add mod">
          <ac:chgData name="mohammad" userId="6cd969f51f917c9e" providerId="LiveId" clId="{BA1BDAFE-1B4E-49B4-AFD2-0062B710B436}" dt="2022-01-22T22:11:04.125" v="223" actId="20577"/>
          <ac:spMkLst>
            <pc:docMk/>
            <pc:sldMk cId="948828718" sldId="307"/>
            <ac:spMk id="17" creationId="{6B417D6E-7EA7-48F5-8F1A-9384400B43BA}"/>
          </ac:spMkLst>
        </pc:spChg>
        <pc:picChg chg="add del">
          <ac:chgData name="mohammad" userId="6cd969f51f917c9e" providerId="LiveId" clId="{BA1BDAFE-1B4E-49B4-AFD2-0062B710B436}" dt="2022-01-22T22:09:09.001" v="177" actId="22"/>
          <ac:picMkLst>
            <pc:docMk/>
            <pc:sldMk cId="948828718" sldId="307"/>
            <ac:picMk id="5" creationId="{E3656118-4D64-40E7-A9FB-4B7EA33C58EB}"/>
          </ac:picMkLst>
        </pc:picChg>
        <pc:picChg chg="add mod">
          <ac:chgData name="mohammad" userId="6cd969f51f917c9e" providerId="LiveId" clId="{BA1BDAFE-1B4E-49B4-AFD2-0062B710B436}" dt="2022-01-22T22:09:30.174" v="183" actId="1076"/>
          <ac:picMkLst>
            <pc:docMk/>
            <pc:sldMk cId="948828718" sldId="307"/>
            <ac:picMk id="7" creationId="{E39113D5-B8D8-4CE6-9F28-01643116A6CE}"/>
          </ac:picMkLst>
        </pc:picChg>
        <pc:cxnChg chg="add mod">
          <ac:chgData name="mohammad" userId="6cd969f51f917c9e" providerId="LiveId" clId="{BA1BDAFE-1B4E-49B4-AFD2-0062B710B436}" dt="2022-01-22T22:10:29.076" v="201" actId="208"/>
          <ac:cxnSpMkLst>
            <pc:docMk/>
            <pc:sldMk cId="948828718" sldId="307"/>
            <ac:cxnSpMk id="10" creationId="{CB41660B-DE99-4CE2-A3A1-CBE03B5173E3}"/>
          </ac:cxnSpMkLst>
        </pc:cxnChg>
        <pc:cxnChg chg="add mod">
          <ac:chgData name="mohammad" userId="6cd969f51f917c9e" providerId="LiveId" clId="{BA1BDAFE-1B4E-49B4-AFD2-0062B710B436}" dt="2022-01-22T22:10:25.402" v="200" actId="208"/>
          <ac:cxnSpMkLst>
            <pc:docMk/>
            <pc:sldMk cId="948828718" sldId="307"/>
            <ac:cxnSpMk id="12" creationId="{9C8B4154-820F-40FC-B8E5-9D336631F727}"/>
          </ac:cxnSpMkLst>
        </pc:cxnChg>
      </pc:sldChg>
      <pc:sldChg chg="addSp delSp modSp new mod">
        <pc:chgData name="mohammad" userId="6cd969f51f917c9e" providerId="LiveId" clId="{BA1BDAFE-1B4E-49B4-AFD2-0062B710B436}" dt="2022-01-22T22:13:41.889" v="269"/>
        <pc:sldMkLst>
          <pc:docMk/>
          <pc:sldMk cId="2319212961" sldId="308"/>
        </pc:sldMkLst>
        <pc:spChg chg="del">
          <ac:chgData name="mohammad" userId="6cd969f51f917c9e" providerId="LiveId" clId="{BA1BDAFE-1B4E-49B4-AFD2-0062B710B436}" dt="2022-01-22T22:11:50.150" v="225" actId="478"/>
          <ac:spMkLst>
            <pc:docMk/>
            <pc:sldMk cId="2319212961" sldId="308"/>
            <ac:spMk id="3" creationId="{96F3FB26-D528-425F-91FE-09E57F58D79F}"/>
          </ac:spMkLst>
        </pc:spChg>
        <pc:spChg chg="add mod">
          <ac:chgData name="mohammad" userId="6cd969f51f917c9e" providerId="LiveId" clId="{BA1BDAFE-1B4E-49B4-AFD2-0062B710B436}" dt="2022-01-22T22:12:05.381" v="241" actId="14100"/>
          <ac:spMkLst>
            <pc:docMk/>
            <pc:sldMk cId="2319212961" sldId="308"/>
            <ac:spMk id="5" creationId="{4ED93094-C7CA-488D-96E9-8EA19A67C969}"/>
          </ac:spMkLst>
        </pc:spChg>
        <pc:spChg chg="add mod">
          <ac:chgData name="mohammad" userId="6cd969f51f917c9e" providerId="LiveId" clId="{BA1BDAFE-1B4E-49B4-AFD2-0062B710B436}" dt="2022-01-22T22:12:51.759" v="249" actId="1076"/>
          <ac:spMkLst>
            <pc:docMk/>
            <pc:sldMk cId="2319212961" sldId="308"/>
            <ac:spMk id="9" creationId="{64341C93-4F45-40BC-ADAE-40BEE38CF2E1}"/>
          </ac:spMkLst>
        </pc:spChg>
        <pc:spChg chg="add mod">
          <ac:chgData name="mohammad" userId="6cd969f51f917c9e" providerId="LiveId" clId="{BA1BDAFE-1B4E-49B4-AFD2-0062B710B436}" dt="2022-01-22T22:13:03.344" v="256" actId="113"/>
          <ac:spMkLst>
            <pc:docMk/>
            <pc:sldMk cId="2319212961" sldId="308"/>
            <ac:spMk id="10" creationId="{51CFC5A9-AEA0-4BDA-95BF-DA3FAE1D30AA}"/>
          </ac:spMkLst>
        </pc:spChg>
        <pc:spChg chg="add mod">
          <ac:chgData name="mohammad" userId="6cd969f51f917c9e" providerId="LiveId" clId="{BA1BDAFE-1B4E-49B4-AFD2-0062B710B436}" dt="2022-01-22T22:13:16.652" v="259" actId="1076"/>
          <ac:spMkLst>
            <pc:docMk/>
            <pc:sldMk cId="2319212961" sldId="308"/>
            <ac:spMk id="12" creationId="{6DB4B584-6FEA-4D41-8C7F-21946525D3BB}"/>
          </ac:spMkLst>
        </pc:spChg>
        <pc:spChg chg="add del mod">
          <ac:chgData name="mohammad" userId="6cd969f51f917c9e" providerId="LiveId" clId="{BA1BDAFE-1B4E-49B4-AFD2-0062B710B436}" dt="2022-01-22T22:13:23.583" v="263" actId="22"/>
          <ac:spMkLst>
            <pc:docMk/>
            <pc:sldMk cId="2319212961" sldId="308"/>
            <ac:spMk id="14" creationId="{458DA22C-FD62-46C2-8E90-6AB4A8DC4C91}"/>
          </ac:spMkLst>
        </pc:spChg>
        <pc:spChg chg="add mod">
          <ac:chgData name="mohammad" userId="6cd969f51f917c9e" providerId="LiveId" clId="{BA1BDAFE-1B4E-49B4-AFD2-0062B710B436}" dt="2022-01-22T22:13:35.368" v="268" actId="20577"/>
          <ac:spMkLst>
            <pc:docMk/>
            <pc:sldMk cId="2319212961" sldId="308"/>
            <ac:spMk id="15" creationId="{D248FB76-A9F3-44DF-8CC4-6303CCF7DD9C}"/>
          </ac:spMkLst>
        </pc:spChg>
        <pc:spChg chg="add mod">
          <ac:chgData name="mohammad" userId="6cd969f51f917c9e" providerId="LiveId" clId="{BA1BDAFE-1B4E-49B4-AFD2-0062B710B436}" dt="2022-01-22T22:13:29.356" v="266" actId="20577"/>
          <ac:spMkLst>
            <pc:docMk/>
            <pc:sldMk cId="2319212961" sldId="308"/>
            <ac:spMk id="16" creationId="{F03556B3-0588-46B1-8BE8-580415D631D0}"/>
          </ac:spMkLst>
        </pc:spChg>
        <pc:spChg chg="add mod">
          <ac:chgData name="mohammad" userId="6cd969f51f917c9e" providerId="LiveId" clId="{BA1BDAFE-1B4E-49B4-AFD2-0062B710B436}" dt="2022-01-22T22:13:41.889" v="269"/>
          <ac:spMkLst>
            <pc:docMk/>
            <pc:sldMk cId="2319212961" sldId="308"/>
            <ac:spMk id="17" creationId="{1EF1E1DF-EB4C-4727-B40A-5993AEBB3D14}"/>
          </ac:spMkLst>
        </pc:spChg>
        <pc:picChg chg="add mod">
          <ac:chgData name="mohammad" userId="6cd969f51f917c9e" providerId="LiveId" clId="{BA1BDAFE-1B4E-49B4-AFD2-0062B710B436}" dt="2022-01-22T22:12:21.052" v="243" actId="1076"/>
          <ac:picMkLst>
            <pc:docMk/>
            <pc:sldMk cId="2319212961" sldId="308"/>
            <ac:picMk id="7" creationId="{9B2EB921-6773-4234-B7CC-42460227ACDC}"/>
          </ac:picMkLst>
        </pc:picChg>
      </pc:sldChg>
      <pc:sldChg chg="addSp delSp modSp new mod">
        <pc:chgData name="mohammad" userId="6cd969f51f917c9e" providerId="LiveId" clId="{BA1BDAFE-1B4E-49B4-AFD2-0062B710B436}" dt="2022-01-22T22:15:16.263" v="342" actId="20577"/>
        <pc:sldMkLst>
          <pc:docMk/>
          <pc:sldMk cId="1898372659" sldId="309"/>
        </pc:sldMkLst>
        <pc:spChg chg="mod">
          <ac:chgData name="mohammad" userId="6cd969f51f917c9e" providerId="LiveId" clId="{BA1BDAFE-1B4E-49B4-AFD2-0062B710B436}" dt="2022-01-22T22:13:59.623" v="276" actId="20577"/>
          <ac:spMkLst>
            <pc:docMk/>
            <pc:sldMk cId="1898372659" sldId="309"/>
            <ac:spMk id="2" creationId="{B04D7FA5-1D93-470F-863F-F47E3012E883}"/>
          </ac:spMkLst>
        </pc:spChg>
        <pc:spChg chg="del">
          <ac:chgData name="mohammad" userId="6cd969f51f917c9e" providerId="LiveId" clId="{BA1BDAFE-1B4E-49B4-AFD2-0062B710B436}" dt="2022-01-22T22:13:56.520" v="271" actId="478"/>
          <ac:spMkLst>
            <pc:docMk/>
            <pc:sldMk cId="1898372659" sldId="309"/>
            <ac:spMk id="3" creationId="{936710C6-0EF4-4841-8984-9554131E8FA0}"/>
          </ac:spMkLst>
        </pc:spChg>
        <pc:spChg chg="add mod">
          <ac:chgData name="mohammad" userId="6cd969f51f917c9e" providerId="LiveId" clId="{BA1BDAFE-1B4E-49B4-AFD2-0062B710B436}" dt="2022-01-22T22:14:06.742" v="279"/>
          <ac:spMkLst>
            <pc:docMk/>
            <pc:sldMk cId="1898372659" sldId="309"/>
            <ac:spMk id="5" creationId="{AF72495D-330F-4690-8AA2-9C0DD5F7CDA1}"/>
          </ac:spMkLst>
        </pc:spChg>
        <pc:spChg chg="add del mod">
          <ac:chgData name="mohammad" userId="6cd969f51f917c9e" providerId="LiveId" clId="{BA1BDAFE-1B4E-49B4-AFD2-0062B710B436}" dt="2022-01-22T22:14:14.296" v="282" actId="478"/>
          <ac:spMkLst>
            <pc:docMk/>
            <pc:sldMk cId="1898372659" sldId="309"/>
            <ac:spMk id="7" creationId="{2B2EA40A-98E5-4D41-A83A-200A39FB1D1B}"/>
          </ac:spMkLst>
        </pc:spChg>
        <pc:spChg chg="add mod">
          <ac:chgData name="mohammad" userId="6cd969f51f917c9e" providerId="LiveId" clId="{BA1BDAFE-1B4E-49B4-AFD2-0062B710B436}" dt="2022-01-22T22:15:16.263" v="342" actId="20577"/>
          <ac:spMkLst>
            <pc:docMk/>
            <pc:sldMk cId="1898372659" sldId="309"/>
            <ac:spMk id="8" creationId="{F45C9E02-DF05-4DC8-A970-2A8774D05C16}"/>
          </ac:spMkLst>
        </pc:spChg>
      </pc:sldChg>
      <pc:sldChg chg="modSp add">
        <pc:chgData name="mohammad" userId="6cd969f51f917c9e" providerId="LiveId" clId="{BA1BDAFE-1B4E-49B4-AFD2-0062B710B436}" dt="2022-01-22T22:16:01.426" v="361" actId="20577"/>
        <pc:sldMkLst>
          <pc:docMk/>
          <pc:sldMk cId="482154341" sldId="310"/>
        </pc:sldMkLst>
        <pc:spChg chg="mod">
          <ac:chgData name="mohammad" userId="6cd969f51f917c9e" providerId="LiveId" clId="{BA1BDAFE-1B4E-49B4-AFD2-0062B710B436}" dt="2022-01-22T22:15:34.144" v="344"/>
          <ac:spMkLst>
            <pc:docMk/>
            <pc:sldMk cId="482154341" sldId="310"/>
            <ac:spMk id="5" creationId="{AF72495D-330F-4690-8AA2-9C0DD5F7CDA1}"/>
          </ac:spMkLst>
        </pc:spChg>
        <pc:spChg chg="mod">
          <ac:chgData name="mohammad" userId="6cd969f51f917c9e" providerId="LiveId" clId="{BA1BDAFE-1B4E-49B4-AFD2-0062B710B436}" dt="2022-01-22T22:16:01.426" v="361" actId="20577"/>
          <ac:spMkLst>
            <pc:docMk/>
            <pc:sldMk cId="482154341" sldId="310"/>
            <ac:spMk id="8" creationId="{F45C9E02-DF05-4DC8-A970-2A8774D05C16}"/>
          </ac:spMkLst>
        </pc:spChg>
      </pc:sldChg>
      <pc:sldChg chg="addSp delSp modSp new mod">
        <pc:chgData name="mohammad" userId="6cd969f51f917c9e" providerId="LiveId" clId="{BA1BDAFE-1B4E-49B4-AFD2-0062B710B436}" dt="2022-01-22T22:19:06.362" v="393" actId="20577"/>
        <pc:sldMkLst>
          <pc:docMk/>
          <pc:sldMk cId="4117002243" sldId="311"/>
        </pc:sldMkLst>
        <pc:spChg chg="mod">
          <ac:chgData name="mohammad" userId="6cd969f51f917c9e" providerId="LiveId" clId="{BA1BDAFE-1B4E-49B4-AFD2-0062B710B436}" dt="2022-01-22T22:17:39.529" v="370" actId="6549"/>
          <ac:spMkLst>
            <pc:docMk/>
            <pc:sldMk cId="4117002243" sldId="311"/>
            <ac:spMk id="2" creationId="{BD0B681A-0207-4A1F-97A4-69CBF138B9E5}"/>
          </ac:spMkLst>
        </pc:spChg>
        <pc:spChg chg="del mod">
          <ac:chgData name="mohammad" userId="6cd969f51f917c9e" providerId="LiveId" clId="{BA1BDAFE-1B4E-49B4-AFD2-0062B710B436}" dt="2022-01-22T22:17:58.875" v="373" actId="22"/>
          <ac:spMkLst>
            <pc:docMk/>
            <pc:sldMk cId="4117002243" sldId="311"/>
            <ac:spMk id="3" creationId="{4197D6A6-DA33-414F-A03B-FD29E05A2538}"/>
          </ac:spMkLst>
        </pc:spChg>
        <pc:spChg chg="add mod">
          <ac:chgData name="mohammad" userId="6cd969f51f917c9e" providerId="LiveId" clId="{BA1BDAFE-1B4E-49B4-AFD2-0062B710B436}" dt="2022-01-22T22:18:59.369" v="389" actId="20577"/>
          <ac:spMkLst>
            <pc:docMk/>
            <pc:sldMk cId="4117002243" sldId="311"/>
            <ac:spMk id="7" creationId="{C3F809F6-4448-4406-A3F6-5D181FAD88AB}"/>
          </ac:spMkLst>
        </pc:spChg>
        <pc:spChg chg="add mod">
          <ac:chgData name="mohammad" userId="6cd969f51f917c9e" providerId="LiveId" clId="{BA1BDAFE-1B4E-49B4-AFD2-0062B710B436}" dt="2022-01-22T22:19:06.362" v="393" actId="20577"/>
          <ac:spMkLst>
            <pc:docMk/>
            <pc:sldMk cId="4117002243" sldId="311"/>
            <ac:spMk id="8" creationId="{356388CF-65A6-453D-9146-B30EE8B63F19}"/>
          </ac:spMkLst>
        </pc:spChg>
        <pc:picChg chg="add mod ord">
          <ac:chgData name="mohammad" userId="6cd969f51f917c9e" providerId="LiveId" clId="{BA1BDAFE-1B4E-49B4-AFD2-0062B710B436}" dt="2022-01-22T22:18:00.772" v="374" actId="1076"/>
          <ac:picMkLst>
            <pc:docMk/>
            <pc:sldMk cId="4117002243" sldId="311"/>
            <ac:picMk id="5" creationId="{5D8F05D1-F58C-405F-A343-968B5C5DAF93}"/>
          </ac:picMkLst>
        </pc:picChg>
      </pc:sldChg>
      <pc:sldChg chg="addSp delSp modSp add mod">
        <pc:chgData name="mohammad" userId="6cd969f51f917c9e" providerId="LiveId" clId="{BA1BDAFE-1B4E-49B4-AFD2-0062B710B436}" dt="2022-01-22T22:20:53.101" v="410" actId="1076"/>
        <pc:sldMkLst>
          <pc:docMk/>
          <pc:sldMk cId="149814245" sldId="312"/>
        </pc:sldMkLst>
        <pc:spChg chg="mod">
          <ac:chgData name="mohammad" userId="6cd969f51f917c9e" providerId="LiveId" clId="{BA1BDAFE-1B4E-49B4-AFD2-0062B710B436}" dt="2022-01-22T22:19:33.624" v="399" actId="6549"/>
          <ac:spMkLst>
            <pc:docMk/>
            <pc:sldMk cId="149814245" sldId="312"/>
            <ac:spMk id="2" creationId="{BD0B681A-0207-4A1F-97A4-69CBF138B9E5}"/>
          </ac:spMkLst>
        </pc:spChg>
        <pc:spChg chg="add del mod">
          <ac:chgData name="mohammad" userId="6cd969f51f917c9e" providerId="LiveId" clId="{BA1BDAFE-1B4E-49B4-AFD2-0062B710B436}" dt="2022-01-22T22:19:36.679" v="401" actId="478"/>
          <ac:spMkLst>
            <pc:docMk/>
            <pc:sldMk cId="149814245" sldId="312"/>
            <ac:spMk id="4" creationId="{51EEEBF2-E3D6-4CCE-8A37-89BB0D02412D}"/>
          </ac:spMkLst>
        </pc:spChg>
        <pc:spChg chg="del">
          <ac:chgData name="mohammad" userId="6cd969f51f917c9e" providerId="LiveId" clId="{BA1BDAFE-1B4E-49B4-AFD2-0062B710B436}" dt="2022-01-22T22:19:38.390" v="402" actId="478"/>
          <ac:spMkLst>
            <pc:docMk/>
            <pc:sldMk cId="149814245" sldId="312"/>
            <ac:spMk id="7" creationId="{C3F809F6-4448-4406-A3F6-5D181FAD88AB}"/>
          </ac:spMkLst>
        </pc:spChg>
        <pc:spChg chg="del">
          <ac:chgData name="mohammad" userId="6cd969f51f917c9e" providerId="LiveId" clId="{BA1BDAFE-1B4E-49B4-AFD2-0062B710B436}" dt="2022-01-22T22:19:38.390" v="402" actId="478"/>
          <ac:spMkLst>
            <pc:docMk/>
            <pc:sldMk cId="149814245" sldId="312"/>
            <ac:spMk id="8" creationId="{356388CF-65A6-453D-9146-B30EE8B63F19}"/>
          </ac:spMkLst>
        </pc:spChg>
        <pc:picChg chg="del">
          <ac:chgData name="mohammad" userId="6cd969f51f917c9e" providerId="LiveId" clId="{BA1BDAFE-1B4E-49B4-AFD2-0062B710B436}" dt="2022-01-22T22:19:35.352" v="400" actId="478"/>
          <ac:picMkLst>
            <pc:docMk/>
            <pc:sldMk cId="149814245" sldId="312"/>
            <ac:picMk id="5" creationId="{5D8F05D1-F58C-405F-A343-968B5C5DAF93}"/>
          </ac:picMkLst>
        </pc:picChg>
        <pc:picChg chg="add mod">
          <ac:chgData name="mohammad" userId="6cd969f51f917c9e" providerId="LiveId" clId="{BA1BDAFE-1B4E-49B4-AFD2-0062B710B436}" dt="2022-01-22T22:20:10.668" v="404" actId="1076"/>
          <ac:picMkLst>
            <pc:docMk/>
            <pc:sldMk cId="149814245" sldId="312"/>
            <ac:picMk id="9" creationId="{0EFA4A8B-E49B-41D1-A7C0-B9A934FB16D4}"/>
          </ac:picMkLst>
        </pc:picChg>
        <pc:picChg chg="add mod">
          <ac:chgData name="mohammad" userId="6cd969f51f917c9e" providerId="LiveId" clId="{BA1BDAFE-1B4E-49B4-AFD2-0062B710B436}" dt="2022-01-22T22:20:35.059" v="406" actId="1076"/>
          <ac:picMkLst>
            <pc:docMk/>
            <pc:sldMk cId="149814245" sldId="312"/>
            <ac:picMk id="11" creationId="{29640EEF-9EBE-40E1-BD9A-FCA79CE9CEE2}"/>
          </ac:picMkLst>
        </pc:picChg>
        <pc:picChg chg="add mod">
          <ac:chgData name="mohammad" userId="6cd969f51f917c9e" providerId="LiveId" clId="{BA1BDAFE-1B4E-49B4-AFD2-0062B710B436}" dt="2022-01-22T22:20:53.101" v="410" actId="1076"/>
          <ac:picMkLst>
            <pc:docMk/>
            <pc:sldMk cId="149814245" sldId="312"/>
            <ac:picMk id="13" creationId="{4796D55C-67BF-4EF9-B7AC-09524D06FB5C}"/>
          </ac:picMkLst>
        </pc:picChg>
      </pc:sldChg>
      <pc:sldChg chg="addSp delSp modSp new mod">
        <pc:chgData name="mohammad" userId="6cd969f51f917c9e" providerId="LiveId" clId="{BA1BDAFE-1B4E-49B4-AFD2-0062B710B436}" dt="2022-01-22T22:24:51.667" v="498" actId="1076"/>
        <pc:sldMkLst>
          <pc:docMk/>
          <pc:sldMk cId="264764003" sldId="313"/>
        </pc:sldMkLst>
        <pc:spChg chg="mod">
          <ac:chgData name="mohammad" userId="6cd969f51f917c9e" providerId="LiveId" clId="{BA1BDAFE-1B4E-49B4-AFD2-0062B710B436}" dt="2022-01-22T22:21:07.782" v="415" actId="20577"/>
          <ac:spMkLst>
            <pc:docMk/>
            <pc:sldMk cId="264764003" sldId="313"/>
            <ac:spMk id="2" creationId="{5A4C9BBB-D795-4B20-B87C-3AD8C47022FA}"/>
          </ac:spMkLst>
        </pc:spChg>
        <pc:spChg chg="del">
          <ac:chgData name="mohammad" userId="6cd969f51f917c9e" providerId="LiveId" clId="{BA1BDAFE-1B4E-49B4-AFD2-0062B710B436}" dt="2022-01-22T22:21:10.516" v="416" actId="478"/>
          <ac:spMkLst>
            <pc:docMk/>
            <pc:sldMk cId="264764003" sldId="313"/>
            <ac:spMk id="3" creationId="{AE503909-E3E3-486C-BD20-F5D2E74D3389}"/>
          </ac:spMkLst>
        </pc:spChg>
        <pc:spChg chg="add mod">
          <ac:chgData name="mohammad" userId="6cd969f51f917c9e" providerId="LiveId" clId="{BA1BDAFE-1B4E-49B4-AFD2-0062B710B436}" dt="2022-01-22T22:21:58.624" v="444" actId="20577"/>
          <ac:spMkLst>
            <pc:docMk/>
            <pc:sldMk cId="264764003" sldId="313"/>
            <ac:spMk id="5" creationId="{AE1A480D-7850-4929-B403-05C3730C78C8}"/>
          </ac:spMkLst>
        </pc:spChg>
        <pc:spChg chg="add mod">
          <ac:chgData name="mohammad" userId="6cd969f51f917c9e" providerId="LiveId" clId="{BA1BDAFE-1B4E-49B4-AFD2-0062B710B436}" dt="2022-01-22T22:24:51.667" v="498" actId="1076"/>
          <ac:spMkLst>
            <pc:docMk/>
            <pc:sldMk cId="264764003" sldId="313"/>
            <ac:spMk id="9" creationId="{B83F79A1-55B5-4C5E-A778-0D1786422BA1}"/>
          </ac:spMkLst>
        </pc:spChg>
        <pc:spChg chg="add mod">
          <ac:chgData name="mohammad" userId="6cd969f51f917c9e" providerId="LiveId" clId="{BA1BDAFE-1B4E-49B4-AFD2-0062B710B436}" dt="2022-01-22T22:24:48.316" v="497" actId="1076"/>
          <ac:spMkLst>
            <pc:docMk/>
            <pc:sldMk cId="264764003" sldId="313"/>
            <ac:spMk id="11" creationId="{FA86D3DC-00E6-4819-918A-A5F56790E2E3}"/>
          </ac:spMkLst>
        </pc:spChg>
        <pc:spChg chg="add mod">
          <ac:chgData name="mohammad" userId="6cd969f51f917c9e" providerId="LiveId" clId="{BA1BDAFE-1B4E-49B4-AFD2-0062B710B436}" dt="2022-01-22T22:24:45.708" v="496" actId="1076"/>
          <ac:spMkLst>
            <pc:docMk/>
            <pc:sldMk cId="264764003" sldId="313"/>
            <ac:spMk id="13" creationId="{6F17B4C6-96A9-4B35-BB33-7FBF1D88DBCA}"/>
          </ac:spMkLst>
        </pc:spChg>
        <pc:spChg chg="add mod">
          <ac:chgData name="mohammad" userId="6cd969f51f917c9e" providerId="LiveId" clId="{BA1BDAFE-1B4E-49B4-AFD2-0062B710B436}" dt="2022-01-22T22:24:43.173" v="495" actId="1076"/>
          <ac:spMkLst>
            <pc:docMk/>
            <pc:sldMk cId="264764003" sldId="313"/>
            <ac:spMk id="15" creationId="{C1FB7DE8-F4D4-4C18-A414-ECA9D279D780}"/>
          </ac:spMkLst>
        </pc:spChg>
        <pc:picChg chg="add mod">
          <ac:chgData name="mohammad" userId="6cd969f51f917c9e" providerId="LiveId" clId="{BA1BDAFE-1B4E-49B4-AFD2-0062B710B436}" dt="2022-01-22T22:22:25.140" v="450" actId="1076"/>
          <ac:picMkLst>
            <pc:docMk/>
            <pc:sldMk cId="264764003" sldId="313"/>
            <ac:picMk id="7" creationId="{0273A9FF-EDC5-4AE5-804F-EC93ECB73078}"/>
          </ac:picMkLst>
        </pc:picChg>
      </pc:sldChg>
      <pc:sldChg chg="addSp delSp modSp add mod">
        <pc:chgData name="mohammad" userId="6cd969f51f917c9e" providerId="LiveId" clId="{BA1BDAFE-1B4E-49B4-AFD2-0062B710B436}" dt="2022-01-22T22:46:01.163" v="605" actId="1076"/>
        <pc:sldMkLst>
          <pc:docMk/>
          <pc:sldMk cId="392844034" sldId="314"/>
        </pc:sldMkLst>
        <pc:spChg chg="mod">
          <ac:chgData name="mohammad" userId="6cd969f51f917c9e" providerId="LiveId" clId="{BA1BDAFE-1B4E-49B4-AFD2-0062B710B436}" dt="2022-01-22T22:25:33.033" v="505" actId="6549"/>
          <ac:spMkLst>
            <pc:docMk/>
            <pc:sldMk cId="392844034" sldId="314"/>
            <ac:spMk id="2" creationId="{5A4C9BBB-D795-4B20-B87C-3AD8C47022FA}"/>
          </ac:spMkLst>
        </pc:spChg>
        <pc:spChg chg="del">
          <ac:chgData name="mohammad" userId="6cd969f51f917c9e" providerId="LiveId" clId="{BA1BDAFE-1B4E-49B4-AFD2-0062B710B436}" dt="2022-01-22T22:25:35.739" v="507" actId="478"/>
          <ac:spMkLst>
            <pc:docMk/>
            <pc:sldMk cId="392844034" sldId="314"/>
            <ac:spMk id="5" creationId="{AE1A480D-7850-4929-B403-05C3730C78C8}"/>
          </ac:spMkLst>
        </pc:spChg>
        <pc:spChg chg="add mod">
          <ac:chgData name="mohammad" userId="6cd969f51f917c9e" providerId="LiveId" clId="{BA1BDAFE-1B4E-49B4-AFD2-0062B710B436}" dt="2022-01-22T22:43:50.516" v="571" actId="1076"/>
          <ac:spMkLst>
            <pc:docMk/>
            <pc:sldMk cId="392844034" sldId="314"/>
            <ac:spMk id="6" creationId="{4CE237DE-88CA-4B7F-9654-FAB71679602C}"/>
          </ac:spMkLst>
        </pc:spChg>
        <pc:spChg chg="del">
          <ac:chgData name="mohammad" userId="6cd969f51f917c9e" providerId="LiveId" clId="{BA1BDAFE-1B4E-49B4-AFD2-0062B710B436}" dt="2022-01-22T22:25:37.445" v="508" actId="478"/>
          <ac:spMkLst>
            <pc:docMk/>
            <pc:sldMk cId="392844034" sldId="314"/>
            <ac:spMk id="9" creationId="{B83F79A1-55B5-4C5E-A778-0D1786422BA1}"/>
          </ac:spMkLst>
        </pc:spChg>
        <pc:spChg chg="del">
          <ac:chgData name="mohammad" userId="6cd969f51f917c9e" providerId="LiveId" clId="{BA1BDAFE-1B4E-49B4-AFD2-0062B710B436}" dt="2022-01-22T22:25:37.445" v="508" actId="478"/>
          <ac:spMkLst>
            <pc:docMk/>
            <pc:sldMk cId="392844034" sldId="314"/>
            <ac:spMk id="11" creationId="{FA86D3DC-00E6-4819-918A-A5F56790E2E3}"/>
          </ac:spMkLst>
        </pc:spChg>
        <pc:spChg chg="del">
          <ac:chgData name="mohammad" userId="6cd969f51f917c9e" providerId="LiveId" clId="{BA1BDAFE-1B4E-49B4-AFD2-0062B710B436}" dt="2022-01-22T22:25:37.445" v="508" actId="478"/>
          <ac:spMkLst>
            <pc:docMk/>
            <pc:sldMk cId="392844034" sldId="314"/>
            <ac:spMk id="13" creationId="{6F17B4C6-96A9-4B35-BB33-7FBF1D88DBCA}"/>
          </ac:spMkLst>
        </pc:spChg>
        <pc:spChg chg="del">
          <ac:chgData name="mohammad" userId="6cd969f51f917c9e" providerId="LiveId" clId="{BA1BDAFE-1B4E-49B4-AFD2-0062B710B436}" dt="2022-01-22T22:25:37.445" v="508" actId="478"/>
          <ac:spMkLst>
            <pc:docMk/>
            <pc:sldMk cId="392844034" sldId="314"/>
            <ac:spMk id="15" creationId="{C1FB7DE8-F4D4-4C18-A414-ECA9D279D780}"/>
          </ac:spMkLst>
        </pc:spChg>
        <pc:spChg chg="add mod">
          <ac:chgData name="mohammad" userId="6cd969f51f917c9e" providerId="LiveId" clId="{BA1BDAFE-1B4E-49B4-AFD2-0062B710B436}" dt="2022-01-22T22:43:50.516" v="571" actId="1076"/>
          <ac:spMkLst>
            <pc:docMk/>
            <pc:sldMk cId="392844034" sldId="314"/>
            <ac:spMk id="18" creationId="{03AFC87C-F39C-48A9-8FB3-C86F820BFE1F}"/>
          </ac:spMkLst>
        </pc:spChg>
        <pc:spChg chg="add mod">
          <ac:chgData name="mohammad" userId="6cd969f51f917c9e" providerId="LiveId" clId="{BA1BDAFE-1B4E-49B4-AFD2-0062B710B436}" dt="2022-01-22T22:43:50.516" v="571" actId="1076"/>
          <ac:spMkLst>
            <pc:docMk/>
            <pc:sldMk cId="392844034" sldId="314"/>
            <ac:spMk id="20" creationId="{778708C3-E30F-409D-A759-415EE3BCA680}"/>
          </ac:spMkLst>
        </pc:spChg>
        <pc:spChg chg="add mod">
          <ac:chgData name="mohammad" userId="6cd969f51f917c9e" providerId="LiveId" clId="{BA1BDAFE-1B4E-49B4-AFD2-0062B710B436}" dt="2022-01-22T22:43:50.516" v="571" actId="1076"/>
          <ac:spMkLst>
            <pc:docMk/>
            <pc:sldMk cId="392844034" sldId="314"/>
            <ac:spMk id="28" creationId="{A8CFC7FF-F136-4E96-A4D6-EDA226A3C20F}"/>
          </ac:spMkLst>
        </pc:spChg>
        <pc:spChg chg="add mod">
          <ac:chgData name="mohammad" userId="6cd969f51f917c9e" providerId="LiveId" clId="{BA1BDAFE-1B4E-49B4-AFD2-0062B710B436}" dt="2022-01-22T22:43:50.516" v="571" actId="1076"/>
          <ac:spMkLst>
            <pc:docMk/>
            <pc:sldMk cId="392844034" sldId="314"/>
            <ac:spMk id="33" creationId="{9745FB69-D2C8-4FF8-8395-4FD9A9296020}"/>
          </ac:spMkLst>
        </pc:spChg>
        <pc:spChg chg="add mod">
          <ac:chgData name="mohammad" userId="6cd969f51f917c9e" providerId="LiveId" clId="{BA1BDAFE-1B4E-49B4-AFD2-0062B710B436}" dt="2022-01-22T22:44:11.684" v="579" actId="20577"/>
          <ac:spMkLst>
            <pc:docMk/>
            <pc:sldMk cId="392844034" sldId="314"/>
            <ac:spMk id="35" creationId="{B529AB13-1507-4BD7-81DF-B19A37868FAC}"/>
          </ac:spMkLst>
        </pc:spChg>
        <pc:spChg chg="add mod">
          <ac:chgData name="mohammad" userId="6cd969f51f917c9e" providerId="LiveId" clId="{BA1BDAFE-1B4E-49B4-AFD2-0062B710B436}" dt="2022-01-22T22:44:40.969" v="587" actId="1076"/>
          <ac:spMkLst>
            <pc:docMk/>
            <pc:sldMk cId="392844034" sldId="314"/>
            <ac:spMk id="37" creationId="{EED95499-3441-499A-8E6B-90CA14AFC63F}"/>
          </ac:spMkLst>
        </pc:spChg>
        <pc:spChg chg="add mod">
          <ac:chgData name="mohammad" userId="6cd969f51f917c9e" providerId="LiveId" clId="{BA1BDAFE-1B4E-49B4-AFD2-0062B710B436}" dt="2022-01-22T22:45:03.949" v="593" actId="14100"/>
          <ac:spMkLst>
            <pc:docMk/>
            <pc:sldMk cId="392844034" sldId="314"/>
            <ac:spMk id="38" creationId="{DE957E43-500A-4F10-8D1A-1F6FE0FE6BB1}"/>
          </ac:spMkLst>
        </pc:spChg>
        <pc:spChg chg="add mod">
          <ac:chgData name="mohammad" userId="6cd969f51f917c9e" providerId="LiveId" clId="{BA1BDAFE-1B4E-49B4-AFD2-0062B710B436}" dt="2022-01-22T22:45:29.482" v="598" actId="20577"/>
          <ac:spMkLst>
            <pc:docMk/>
            <pc:sldMk cId="392844034" sldId="314"/>
            <ac:spMk id="39" creationId="{08ECF675-6BF8-4D13-B969-C9E6F293FDD5}"/>
          </ac:spMkLst>
        </pc:spChg>
        <pc:picChg chg="add mod">
          <ac:chgData name="mohammad" userId="6cd969f51f917c9e" providerId="LiveId" clId="{BA1BDAFE-1B4E-49B4-AFD2-0062B710B436}" dt="2022-01-22T22:45:56.505" v="602" actId="1076"/>
          <ac:picMkLst>
            <pc:docMk/>
            <pc:sldMk cId="392844034" sldId="314"/>
            <ac:picMk id="4" creationId="{3982769A-7FBA-4D97-B6C0-AA9C6AF1106D}"/>
          </ac:picMkLst>
        </pc:picChg>
        <pc:picChg chg="del">
          <ac:chgData name="mohammad" userId="6cd969f51f917c9e" providerId="LiveId" clId="{BA1BDAFE-1B4E-49B4-AFD2-0062B710B436}" dt="2022-01-22T22:25:34.662" v="506" actId="478"/>
          <ac:picMkLst>
            <pc:docMk/>
            <pc:sldMk cId="392844034" sldId="314"/>
            <ac:picMk id="7" creationId="{0273A9FF-EDC5-4AE5-804F-EC93ECB73078}"/>
          </ac:picMkLst>
        </pc:picChg>
        <pc:picChg chg="add mod">
          <ac:chgData name="mohammad" userId="6cd969f51f917c9e" providerId="LiveId" clId="{BA1BDAFE-1B4E-49B4-AFD2-0062B710B436}" dt="2022-01-22T22:46:01.163" v="605" actId="1076"/>
          <ac:picMkLst>
            <pc:docMk/>
            <pc:sldMk cId="392844034" sldId="314"/>
            <ac:picMk id="41" creationId="{A4AB0ECE-D94A-43CF-B9CF-9A2D6F9351A7}"/>
          </ac:picMkLst>
        </pc:picChg>
        <pc:cxnChg chg="add mod">
          <ac:chgData name="mohammad" userId="6cd969f51f917c9e" providerId="LiveId" clId="{BA1BDAFE-1B4E-49B4-AFD2-0062B710B436}" dt="2022-01-22T22:43:50.516" v="571" actId="1076"/>
          <ac:cxnSpMkLst>
            <pc:docMk/>
            <pc:sldMk cId="392844034" sldId="314"/>
            <ac:cxnSpMk id="10" creationId="{5F832502-364D-40C8-AB39-12FC1C5B05E3}"/>
          </ac:cxnSpMkLst>
        </pc:cxnChg>
        <pc:cxnChg chg="add mod">
          <ac:chgData name="mohammad" userId="6cd969f51f917c9e" providerId="LiveId" clId="{BA1BDAFE-1B4E-49B4-AFD2-0062B710B436}" dt="2022-01-22T22:43:50.516" v="571" actId="1076"/>
          <ac:cxnSpMkLst>
            <pc:docMk/>
            <pc:sldMk cId="392844034" sldId="314"/>
            <ac:cxnSpMk id="21" creationId="{7B149E75-D0C7-48F3-881D-A95B177EFC8B}"/>
          </ac:cxnSpMkLst>
        </pc:cxnChg>
        <pc:cxnChg chg="add mod">
          <ac:chgData name="mohammad" userId="6cd969f51f917c9e" providerId="LiveId" clId="{BA1BDAFE-1B4E-49B4-AFD2-0062B710B436}" dt="2022-01-22T22:43:50.516" v="571" actId="1076"/>
          <ac:cxnSpMkLst>
            <pc:docMk/>
            <pc:sldMk cId="392844034" sldId="314"/>
            <ac:cxnSpMk id="24" creationId="{6DC21B5C-973A-4CF6-9E0C-7762E6DB3BF3}"/>
          </ac:cxnSpMkLst>
        </pc:cxnChg>
        <pc:cxnChg chg="add mod">
          <ac:chgData name="mohammad" userId="6cd969f51f917c9e" providerId="LiveId" clId="{BA1BDAFE-1B4E-49B4-AFD2-0062B710B436}" dt="2022-01-22T22:43:50.516" v="571" actId="1076"/>
          <ac:cxnSpMkLst>
            <pc:docMk/>
            <pc:sldMk cId="392844034" sldId="314"/>
            <ac:cxnSpMk id="29" creationId="{201FF2E3-DBBF-4DFE-BB7B-348C20AD394E}"/>
          </ac:cxnSpMkLst>
        </pc:cxnChg>
      </pc:sldChg>
      <pc:sldChg chg="add del">
        <pc:chgData name="mohammad" userId="6cd969f51f917c9e" providerId="LiveId" clId="{BA1BDAFE-1B4E-49B4-AFD2-0062B710B436}" dt="2022-01-22T22:25:47.967" v="510" actId="2890"/>
        <pc:sldMkLst>
          <pc:docMk/>
          <pc:sldMk cId="358992631" sldId="315"/>
        </pc:sldMkLst>
      </pc:sldChg>
      <pc:sldChg chg="addSp delSp modSp new mod">
        <pc:chgData name="mohammad" userId="6cd969f51f917c9e" providerId="LiveId" clId="{BA1BDAFE-1B4E-49B4-AFD2-0062B710B436}" dt="2022-01-22T22:51:08.347" v="768" actId="1076"/>
        <pc:sldMkLst>
          <pc:docMk/>
          <pc:sldMk cId="2640795111" sldId="315"/>
        </pc:sldMkLst>
        <pc:spChg chg="mod">
          <ac:chgData name="mohammad" userId="6cd969f51f917c9e" providerId="LiveId" clId="{BA1BDAFE-1B4E-49B4-AFD2-0062B710B436}" dt="2022-01-22T22:46:21.719" v="612" actId="6549"/>
          <ac:spMkLst>
            <pc:docMk/>
            <pc:sldMk cId="2640795111" sldId="315"/>
            <ac:spMk id="2" creationId="{171E9E3E-0438-4442-9D0C-F06FF8312DD0}"/>
          </ac:spMkLst>
        </pc:spChg>
        <pc:spChg chg="del">
          <ac:chgData name="mohammad" userId="6cd969f51f917c9e" providerId="LiveId" clId="{BA1BDAFE-1B4E-49B4-AFD2-0062B710B436}" dt="2022-01-22T22:46:24.691" v="613" actId="478"/>
          <ac:spMkLst>
            <pc:docMk/>
            <pc:sldMk cId="2640795111" sldId="315"/>
            <ac:spMk id="3" creationId="{267E4CBB-ECBC-45DD-8D71-82A866BDA5D6}"/>
          </ac:spMkLst>
        </pc:spChg>
        <pc:spChg chg="add mod">
          <ac:chgData name="mohammad" userId="6cd969f51f917c9e" providerId="LiveId" clId="{BA1BDAFE-1B4E-49B4-AFD2-0062B710B436}" dt="2022-01-22T22:48:13.599" v="679" actId="6549"/>
          <ac:spMkLst>
            <pc:docMk/>
            <pc:sldMk cId="2640795111" sldId="315"/>
            <ac:spMk id="5" creationId="{F6AD6735-D4EF-4845-B2FB-A09CC486520F}"/>
          </ac:spMkLst>
        </pc:spChg>
        <pc:spChg chg="add mod">
          <ac:chgData name="mohammad" userId="6cd969f51f917c9e" providerId="LiveId" clId="{BA1BDAFE-1B4E-49B4-AFD2-0062B710B436}" dt="2022-01-22T22:48:10.023" v="678" actId="6549"/>
          <ac:spMkLst>
            <pc:docMk/>
            <pc:sldMk cId="2640795111" sldId="315"/>
            <ac:spMk id="6" creationId="{191BFB48-5B56-45AF-ADA8-F4F5904520CB}"/>
          </ac:spMkLst>
        </pc:spChg>
        <pc:spChg chg="add mod">
          <ac:chgData name="mohammad" userId="6cd969f51f917c9e" providerId="LiveId" clId="{BA1BDAFE-1B4E-49B4-AFD2-0062B710B436}" dt="2022-01-22T22:48:37.986" v="690" actId="1076"/>
          <ac:spMkLst>
            <pc:docMk/>
            <pc:sldMk cId="2640795111" sldId="315"/>
            <ac:spMk id="8" creationId="{1729707E-BD46-41DA-832E-ACB152AE868E}"/>
          </ac:spMkLst>
        </pc:spChg>
        <pc:spChg chg="add mod">
          <ac:chgData name="mohammad" userId="6cd969f51f917c9e" providerId="LiveId" clId="{BA1BDAFE-1B4E-49B4-AFD2-0062B710B436}" dt="2022-01-22T22:48:45.458" v="701" actId="20577"/>
          <ac:spMkLst>
            <pc:docMk/>
            <pc:sldMk cId="2640795111" sldId="315"/>
            <ac:spMk id="9" creationId="{BC0A2B7A-6EE7-4E0F-84FE-3A5197B72E76}"/>
          </ac:spMkLst>
        </pc:spChg>
        <pc:spChg chg="add del">
          <ac:chgData name="mohammad" userId="6cd969f51f917c9e" providerId="LiveId" clId="{BA1BDAFE-1B4E-49B4-AFD2-0062B710B436}" dt="2022-01-22T22:48:55.731" v="703" actId="478"/>
          <ac:spMkLst>
            <pc:docMk/>
            <pc:sldMk cId="2640795111" sldId="315"/>
            <ac:spMk id="11" creationId="{D531183D-FDAD-4C76-827A-2DB73FCBDEB6}"/>
          </ac:spMkLst>
        </pc:spChg>
        <pc:spChg chg="add mod">
          <ac:chgData name="mohammad" userId="6cd969f51f917c9e" providerId="LiveId" clId="{BA1BDAFE-1B4E-49B4-AFD2-0062B710B436}" dt="2022-01-22T22:51:08.347" v="768" actId="1076"/>
          <ac:spMkLst>
            <pc:docMk/>
            <pc:sldMk cId="2640795111" sldId="315"/>
            <ac:spMk id="12" creationId="{BA156476-9CA0-40F8-97A7-2A469C900E4E}"/>
          </ac:spMkLst>
        </pc:spChg>
        <pc:spChg chg="add mod">
          <ac:chgData name="mohammad" userId="6cd969f51f917c9e" providerId="LiveId" clId="{BA1BDAFE-1B4E-49B4-AFD2-0062B710B436}" dt="2022-01-22T22:51:05.673" v="767" actId="1076"/>
          <ac:spMkLst>
            <pc:docMk/>
            <pc:sldMk cId="2640795111" sldId="315"/>
            <ac:spMk id="13" creationId="{3DAD1663-F06F-41C5-9EAD-5B7E1B285A06}"/>
          </ac:spMkLst>
        </pc:spChg>
        <pc:spChg chg="add mod">
          <ac:chgData name="mohammad" userId="6cd969f51f917c9e" providerId="LiveId" clId="{BA1BDAFE-1B4E-49B4-AFD2-0062B710B436}" dt="2022-01-22T22:50:24.925" v="744" actId="14100"/>
          <ac:spMkLst>
            <pc:docMk/>
            <pc:sldMk cId="2640795111" sldId="315"/>
            <ac:spMk id="15" creationId="{429E467C-D62A-4DC8-BED9-2A1EBC5CDB3D}"/>
          </ac:spMkLst>
        </pc:spChg>
      </pc:sldChg>
      <pc:sldChg chg="addSp delSp modSp new mod">
        <pc:chgData name="mohammad" userId="6cd969f51f917c9e" providerId="LiveId" clId="{BA1BDAFE-1B4E-49B4-AFD2-0062B710B436}" dt="2022-01-22T22:51:52.882" v="779" actId="1076"/>
        <pc:sldMkLst>
          <pc:docMk/>
          <pc:sldMk cId="1129972614" sldId="316"/>
        </pc:sldMkLst>
        <pc:spChg chg="mod">
          <ac:chgData name="mohammad" userId="6cd969f51f917c9e" providerId="LiveId" clId="{BA1BDAFE-1B4E-49B4-AFD2-0062B710B436}" dt="2022-01-22T22:51:27.810" v="776" actId="20577"/>
          <ac:spMkLst>
            <pc:docMk/>
            <pc:sldMk cId="1129972614" sldId="316"/>
            <ac:spMk id="2" creationId="{14A5F963-E5A9-480E-A153-8548F789D7B4}"/>
          </ac:spMkLst>
        </pc:spChg>
        <pc:spChg chg="del">
          <ac:chgData name="mohammad" userId="6cd969f51f917c9e" providerId="LiveId" clId="{BA1BDAFE-1B4E-49B4-AFD2-0062B710B436}" dt="2022-01-22T22:51:30.499" v="777" actId="478"/>
          <ac:spMkLst>
            <pc:docMk/>
            <pc:sldMk cId="1129972614" sldId="316"/>
            <ac:spMk id="3" creationId="{64EA5649-A529-45ED-9C08-D03E1562A123}"/>
          </ac:spMkLst>
        </pc:spChg>
        <pc:picChg chg="add mod">
          <ac:chgData name="mohammad" userId="6cd969f51f917c9e" providerId="LiveId" clId="{BA1BDAFE-1B4E-49B4-AFD2-0062B710B436}" dt="2022-01-22T22:51:52.882" v="779" actId="1076"/>
          <ac:picMkLst>
            <pc:docMk/>
            <pc:sldMk cId="1129972614" sldId="316"/>
            <ac:picMk id="5" creationId="{2E46D714-58E6-40EB-A654-DD46ED694CEA}"/>
          </ac:picMkLst>
        </pc:picChg>
      </pc:sldChg>
      <pc:sldChg chg="addSp delSp modSp new mod">
        <pc:chgData name="mohammad" userId="6cd969f51f917c9e" providerId="LiveId" clId="{BA1BDAFE-1B4E-49B4-AFD2-0062B710B436}" dt="2022-01-22T22:52:40.372" v="788" actId="20577"/>
        <pc:sldMkLst>
          <pc:docMk/>
          <pc:sldMk cId="1796463354" sldId="317"/>
        </pc:sldMkLst>
        <pc:spChg chg="mod">
          <ac:chgData name="mohammad" userId="6cd969f51f917c9e" providerId="LiveId" clId="{BA1BDAFE-1B4E-49B4-AFD2-0062B710B436}" dt="2022-01-22T22:52:40.372" v="788" actId="20577"/>
          <ac:spMkLst>
            <pc:docMk/>
            <pc:sldMk cId="1796463354" sldId="317"/>
            <ac:spMk id="2" creationId="{C7AD3B49-6C52-45F1-98A4-FDCE5BCE3F39}"/>
          </ac:spMkLst>
        </pc:spChg>
        <pc:spChg chg="del">
          <ac:chgData name="mohammad" userId="6cd969f51f917c9e" providerId="LiveId" clId="{BA1BDAFE-1B4E-49B4-AFD2-0062B710B436}" dt="2022-01-22T22:52:26.538" v="781" actId="22"/>
          <ac:spMkLst>
            <pc:docMk/>
            <pc:sldMk cId="1796463354" sldId="317"/>
            <ac:spMk id="3" creationId="{AC41681B-F4B3-4332-B67E-CDB26793F2BF}"/>
          </ac:spMkLst>
        </pc:spChg>
        <pc:picChg chg="add mod ord">
          <ac:chgData name="mohammad" userId="6cd969f51f917c9e" providerId="LiveId" clId="{BA1BDAFE-1B4E-49B4-AFD2-0062B710B436}" dt="2022-01-22T22:52:26.538" v="781" actId="22"/>
          <ac:picMkLst>
            <pc:docMk/>
            <pc:sldMk cId="1796463354" sldId="317"/>
            <ac:picMk id="5" creationId="{AD94725A-2BE2-461C-B47C-C75D820B9C24}"/>
          </ac:picMkLst>
        </pc:picChg>
      </pc:sldChg>
      <pc:sldChg chg="addSp delSp modSp new mod">
        <pc:chgData name="mohammad" userId="6cd969f51f917c9e" providerId="LiveId" clId="{BA1BDAFE-1B4E-49B4-AFD2-0062B710B436}" dt="2022-01-22T22:53:48.313" v="795" actId="732"/>
        <pc:sldMkLst>
          <pc:docMk/>
          <pc:sldMk cId="983608023" sldId="318"/>
        </pc:sldMkLst>
        <pc:spChg chg="mod">
          <ac:chgData name="mohammad" userId="6cd969f51f917c9e" providerId="LiveId" clId="{BA1BDAFE-1B4E-49B4-AFD2-0062B710B436}" dt="2022-01-22T22:53:22.537" v="791"/>
          <ac:spMkLst>
            <pc:docMk/>
            <pc:sldMk cId="983608023" sldId="318"/>
            <ac:spMk id="2" creationId="{CB4542F8-79AF-4B30-B080-4D0851059E52}"/>
          </ac:spMkLst>
        </pc:spChg>
        <pc:spChg chg="del">
          <ac:chgData name="mohammad" userId="6cd969f51f917c9e" providerId="LiveId" clId="{BA1BDAFE-1B4E-49B4-AFD2-0062B710B436}" dt="2022-01-22T22:53:12.003" v="790" actId="22"/>
          <ac:spMkLst>
            <pc:docMk/>
            <pc:sldMk cId="983608023" sldId="318"/>
            <ac:spMk id="3" creationId="{BFC0B16C-7C55-4AAB-8EA9-0BBEE93B4E2D}"/>
          </ac:spMkLst>
        </pc:spChg>
        <pc:picChg chg="add mod ord modCrop">
          <ac:chgData name="mohammad" userId="6cd969f51f917c9e" providerId="LiveId" clId="{BA1BDAFE-1B4E-49B4-AFD2-0062B710B436}" dt="2022-01-22T22:53:32.353" v="792" actId="732"/>
          <ac:picMkLst>
            <pc:docMk/>
            <pc:sldMk cId="983608023" sldId="318"/>
            <ac:picMk id="5" creationId="{90870C2F-7F1E-494A-9019-FCE3AE9BB522}"/>
          </ac:picMkLst>
        </pc:picChg>
        <pc:picChg chg="add mod modCrop">
          <ac:chgData name="mohammad" userId="6cd969f51f917c9e" providerId="LiveId" clId="{BA1BDAFE-1B4E-49B4-AFD2-0062B710B436}" dt="2022-01-22T22:53:48.313" v="795" actId="732"/>
          <ac:picMkLst>
            <pc:docMk/>
            <pc:sldMk cId="983608023" sldId="318"/>
            <ac:picMk id="6" creationId="{AFA6EC3D-B3D4-4A44-913F-706F6872FEF7}"/>
          </ac:picMkLst>
        </pc:picChg>
      </pc:sldChg>
      <pc:sldChg chg="addSp modSp new mod">
        <pc:chgData name="mohammad" userId="6cd969f51f917c9e" providerId="LiveId" clId="{BA1BDAFE-1B4E-49B4-AFD2-0062B710B436}" dt="2022-01-23T11:11:58.218" v="921" actId="20577"/>
        <pc:sldMkLst>
          <pc:docMk/>
          <pc:sldMk cId="2237569780" sldId="319"/>
        </pc:sldMkLst>
        <pc:spChg chg="mod">
          <ac:chgData name="mohammad" userId="6cd969f51f917c9e" providerId="LiveId" clId="{BA1BDAFE-1B4E-49B4-AFD2-0062B710B436}" dt="2022-01-23T11:08:15.763" v="836" actId="20577"/>
          <ac:spMkLst>
            <pc:docMk/>
            <pc:sldMk cId="2237569780" sldId="319"/>
            <ac:spMk id="2" creationId="{E2D28FBA-F0D4-4F1C-8B69-22CEE42AE4A8}"/>
          </ac:spMkLst>
        </pc:spChg>
        <pc:spChg chg="mod">
          <ac:chgData name="mohammad" userId="6cd969f51f917c9e" providerId="LiveId" clId="{BA1BDAFE-1B4E-49B4-AFD2-0062B710B436}" dt="2022-01-23T11:09:32.178" v="851" actId="20577"/>
          <ac:spMkLst>
            <pc:docMk/>
            <pc:sldMk cId="2237569780" sldId="319"/>
            <ac:spMk id="3" creationId="{A4EDF9FF-23EA-4250-9597-B0E87DDC2ACF}"/>
          </ac:spMkLst>
        </pc:spChg>
        <pc:spChg chg="add mod">
          <ac:chgData name="mohammad" userId="6cd969f51f917c9e" providerId="LiveId" clId="{BA1BDAFE-1B4E-49B4-AFD2-0062B710B436}" dt="2022-01-23T11:10:51.570" v="894" actId="1076"/>
          <ac:spMkLst>
            <pc:docMk/>
            <pc:sldMk cId="2237569780" sldId="319"/>
            <ac:spMk id="7" creationId="{5B8E0518-0C37-4AC5-ABE0-1831F192057A}"/>
          </ac:spMkLst>
        </pc:spChg>
        <pc:spChg chg="add mod">
          <ac:chgData name="mohammad" userId="6cd969f51f917c9e" providerId="LiveId" clId="{BA1BDAFE-1B4E-49B4-AFD2-0062B710B436}" dt="2022-01-23T11:11:58.218" v="921" actId="20577"/>
          <ac:spMkLst>
            <pc:docMk/>
            <pc:sldMk cId="2237569780" sldId="319"/>
            <ac:spMk id="9" creationId="{C0C556A3-E5E2-4215-B6A5-F0C7CA624F6B}"/>
          </ac:spMkLst>
        </pc:spChg>
        <pc:picChg chg="add mod">
          <ac:chgData name="mohammad" userId="6cd969f51f917c9e" providerId="LiveId" clId="{BA1BDAFE-1B4E-49B4-AFD2-0062B710B436}" dt="2022-01-23T11:09:58.562" v="873" actId="14100"/>
          <ac:picMkLst>
            <pc:docMk/>
            <pc:sldMk cId="2237569780" sldId="319"/>
            <ac:picMk id="5" creationId="{CBE3C58B-E52F-47A0-A117-E0321B1A856D}"/>
          </ac:picMkLst>
        </pc:picChg>
      </pc:sldChg>
      <pc:sldChg chg="addSp delSp modSp new mod">
        <pc:chgData name="mohammad" userId="6cd969f51f917c9e" providerId="LiveId" clId="{BA1BDAFE-1B4E-49B4-AFD2-0062B710B436}" dt="2022-01-22T22:55:43.799" v="823" actId="1076"/>
        <pc:sldMkLst>
          <pc:docMk/>
          <pc:sldMk cId="3666365283" sldId="320"/>
        </pc:sldMkLst>
        <pc:spChg chg="mod">
          <ac:chgData name="mohammad" userId="6cd969f51f917c9e" providerId="LiveId" clId="{BA1BDAFE-1B4E-49B4-AFD2-0062B710B436}" dt="2022-01-22T22:54:34.693" v="803" actId="6549"/>
          <ac:spMkLst>
            <pc:docMk/>
            <pc:sldMk cId="3666365283" sldId="320"/>
            <ac:spMk id="2" creationId="{05A56211-0CF1-49C2-A4A1-C1D6F75C1397}"/>
          </ac:spMkLst>
        </pc:spChg>
        <pc:spChg chg="del">
          <ac:chgData name="mohammad" userId="6cd969f51f917c9e" providerId="LiveId" clId="{BA1BDAFE-1B4E-49B4-AFD2-0062B710B436}" dt="2022-01-22T22:54:35.761" v="804" actId="478"/>
          <ac:spMkLst>
            <pc:docMk/>
            <pc:sldMk cId="3666365283" sldId="320"/>
            <ac:spMk id="3" creationId="{238B08A7-8AD3-4B9F-9BB7-3706CEF19A5D}"/>
          </ac:spMkLst>
        </pc:spChg>
        <pc:spChg chg="add del">
          <ac:chgData name="mohammad" userId="6cd969f51f917c9e" providerId="LiveId" clId="{BA1BDAFE-1B4E-49B4-AFD2-0062B710B436}" dt="2022-01-22T22:54:54.290" v="806" actId="478"/>
          <ac:spMkLst>
            <pc:docMk/>
            <pc:sldMk cId="3666365283" sldId="320"/>
            <ac:spMk id="5" creationId="{FC3BD585-DE2A-4AB0-9982-BC331BEA0B66}"/>
          </ac:spMkLst>
        </pc:spChg>
        <pc:spChg chg="add mod">
          <ac:chgData name="mohammad" userId="6cd969f51f917c9e" providerId="LiveId" clId="{BA1BDAFE-1B4E-49B4-AFD2-0062B710B436}" dt="2022-01-22T22:55:43.799" v="823" actId="1076"/>
          <ac:spMkLst>
            <pc:docMk/>
            <pc:sldMk cId="3666365283" sldId="320"/>
            <ac:spMk id="9" creationId="{07758A81-673D-4782-8F2C-A801CF203A2F}"/>
          </ac:spMkLst>
        </pc:spChg>
        <pc:picChg chg="add mod">
          <ac:chgData name="mohammad" userId="6cd969f51f917c9e" providerId="LiveId" clId="{BA1BDAFE-1B4E-49B4-AFD2-0062B710B436}" dt="2022-01-22T22:55:07.812" v="811" actId="1076"/>
          <ac:picMkLst>
            <pc:docMk/>
            <pc:sldMk cId="3666365283" sldId="320"/>
            <ac:picMk id="7" creationId="{4C721B14-86BB-46B7-8CDA-EAE79377F36F}"/>
          </ac:picMkLst>
        </pc:picChg>
      </pc:sldChg>
      <pc:sldChg chg="addSp modSp new mod">
        <pc:chgData name="mohammad" userId="6cd969f51f917c9e" providerId="LiveId" clId="{BA1BDAFE-1B4E-49B4-AFD2-0062B710B436}" dt="2022-01-23T11:14:22.550" v="965" actId="164"/>
        <pc:sldMkLst>
          <pc:docMk/>
          <pc:sldMk cId="4272186626" sldId="321"/>
        </pc:sldMkLst>
        <pc:spChg chg="mod">
          <ac:chgData name="mohammad" userId="6cd969f51f917c9e" providerId="LiveId" clId="{BA1BDAFE-1B4E-49B4-AFD2-0062B710B436}" dt="2022-01-23T11:12:27.170" v="926" actId="20577"/>
          <ac:spMkLst>
            <pc:docMk/>
            <pc:sldMk cId="4272186626" sldId="321"/>
            <ac:spMk id="2" creationId="{B441E0E8-74BA-46C7-B371-B614E05F4DB9}"/>
          </ac:spMkLst>
        </pc:spChg>
        <pc:spChg chg="mod">
          <ac:chgData name="mohammad" userId="6cd969f51f917c9e" providerId="LiveId" clId="{BA1BDAFE-1B4E-49B4-AFD2-0062B710B436}" dt="2022-01-23T11:13:26.266" v="951" actId="20577"/>
          <ac:spMkLst>
            <pc:docMk/>
            <pc:sldMk cId="4272186626" sldId="321"/>
            <ac:spMk id="3" creationId="{517DB457-CD4C-4ABD-ABC5-B093F5E824FE}"/>
          </ac:spMkLst>
        </pc:spChg>
        <pc:spChg chg="add mod">
          <ac:chgData name="mohammad" userId="6cd969f51f917c9e" providerId="LiveId" clId="{BA1BDAFE-1B4E-49B4-AFD2-0062B710B436}" dt="2022-01-23T11:14:22.550" v="965" actId="164"/>
          <ac:spMkLst>
            <pc:docMk/>
            <pc:sldMk cId="4272186626" sldId="321"/>
            <ac:spMk id="4" creationId="{53D57B95-9CE0-4F03-A1F0-86EA649BDA2E}"/>
          </ac:spMkLst>
        </pc:spChg>
        <pc:spChg chg="add mod">
          <ac:chgData name="mohammad" userId="6cd969f51f917c9e" providerId="LiveId" clId="{BA1BDAFE-1B4E-49B4-AFD2-0062B710B436}" dt="2022-01-23T11:14:22.550" v="965" actId="164"/>
          <ac:spMkLst>
            <pc:docMk/>
            <pc:sldMk cId="4272186626" sldId="321"/>
            <ac:spMk id="5" creationId="{D221D247-EB78-44D8-A4BB-315EA2F3730F}"/>
          </ac:spMkLst>
        </pc:spChg>
        <pc:grpChg chg="add mod">
          <ac:chgData name="mohammad" userId="6cd969f51f917c9e" providerId="LiveId" clId="{BA1BDAFE-1B4E-49B4-AFD2-0062B710B436}" dt="2022-01-23T11:14:22.550" v="965" actId="164"/>
          <ac:grpSpMkLst>
            <pc:docMk/>
            <pc:sldMk cId="4272186626" sldId="321"/>
            <ac:grpSpMk id="6" creationId="{03EB5FB1-DA65-445F-9813-4833D2072525}"/>
          </ac:grpSpMkLst>
        </pc:grpChg>
      </pc:sldChg>
      <pc:sldMasterChg chg="delSp mod">
        <pc:chgData name="mohammad" userId="6cd969f51f917c9e" providerId="LiveId" clId="{BA1BDAFE-1B4E-49B4-AFD2-0062B710B436}" dt="2022-01-23T06:33:02.272" v="825" actId="478"/>
        <pc:sldMasterMkLst>
          <pc:docMk/>
          <pc:sldMasterMk cId="3355299075" sldId="2147483650"/>
        </pc:sldMasterMkLst>
        <pc:spChg chg="del">
          <ac:chgData name="mohammad" userId="6cd969f51f917c9e" providerId="LiveId" clId="{BA1BDAFE-1B4E-49B4-AFD2-0062B710B436}" dt="2022-01-23T06:33:02.272" v="825" actId="478"/>
          <ac:spMkLst>
            <pc:docMk/>
            <pc:sldMasterMk cId="3355299075" sldId="2147483650"/>
            <ac:spMk id="8" creationId="{987FEBAF-1246-4650-B4FB-B70B1C193511}"/>
          </ac:spMkLst>
        </pc:spChg>
        <pc:spChg chg="del">
          <ac:chgData name="mohammad" userId="6cd969f51f917c9e" providerId="LiveId" clId="{BA1BDAFE-1B4E-49B4-AFD2-0062B710B436}" dt="2022-01-23T06:33:01.169" v="824" actId="478"/>
          <ac:spMkLst>
            <pc:docMk/>
            <pc:sldMasterMk cId="3355299075" sldId="2147483650"/>
            <ac:spMk id="11" creationId="{EB9FFF61-8393-44A5-838D-15EA6E793E77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94332B-CB26-48A5-946F-B09D42A280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438C4-3E4B-4F6D-925B-F8193AA97A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4552C-B0FE-4D5E-9A1C-482EE4B7F06D}" type="datetimeFigureOut">
              <a:rPr lang="en-GB" smtClean="0"/>
              <a:t>23/01/2022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0BEB0-EE99-4032-926C-AD71D3DDB4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B9CB1-41FF-4FBA-BE28-8139B5DFDE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145B5-3DF9-48FD-AC58-43AEE46656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917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4BDF68E2-58F2-4D09-BE8B-E3BD06533059}" type="datetimeFigureOut">
              <a:rPr lang="en-US" dirty="0"/>
              <a:t>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4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2E2D6473-DF6D-4702-B328-E0DD40540A4E}" type="datetimeFigureOut">
              <a:rPr lang="en-US" dirty="0"/>
              <a:t>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4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26F7E3A-B166-407D-9866-32884E7D5B37}" type="datetimeFigureOut">
              <a:rPr lang="en-US" dirty="0"/>
              <a:t>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556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528FC5F6-F338-4AE4-BB23-26385BCFC423}" type="datetimeFigureOut">
              <a:rPr lang="en-US" dirty="0"/>
              <a:t>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20EBB0C4-6273-4C6E-B9BD-2EDC30F1CD52}" type="datetimeFigureOut">
              <a:rPr lang="en-US" dirty="0"/>
              <a:t>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65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19AB4D41-86C1-4908-B66A-0B50CEB3BF29}" type="datetimeFigureOut">
              <a:rPr lang="en-US" dirty="0"/>
              <a:t>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84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6426E2C-56C1-4E0D-A793-0088A7FDD37E}" type="datetimeFigureOut">
              <a:rPr lang="en-US" dirty="0"/>
              <a:t>1/23/2022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549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8C39B41-D8B5-4052-B551-9B5525EAA8B6}" type="datetimeFigureOut">
              <a:rPr lang="en-US" dirty="0"/>
              <a:t>1/23/2022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33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4D94136C-8742-45B2-AF27-D93DF72833A9}" type="datetimeFigureOut">
              <a:rPr lang="en-US" dirty="0"/>
              <a:t>1/23/2022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344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36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9CAD897-D46E-4AD2-BD9B-49DD3E640873}" type="datetimeFigureOut">
              <a:rPr lang="en-US" dirty="0"/>
              <a:t>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53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299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3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4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11.png"/><Relationship Id="rId4" Type="http://schemas.openxmlformats.org/officeDocument/2006/relationships/image" Target="../media/image60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2E9E15-1F24-4B5C-A814-D8DE560C5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9FCE4E7-BB9F-4DEB-BC5A-5129B74A2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428073A-8F07-4C1D-B7D1-0F1771AD4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FF4F5D3-0183-483C-B974-E331EDA6ED54}"/>
              </a:ext>
            </a:extLst>
          </p:cNvPr>
          <p:cNvSpPr txBox="1">
            <a:spLocks/>
          </p:cNvSpPr>
          <p:nvPr/>
        </p:nvSpPr>
        <p:spPr>
          <a:xfrm>
            <a:off x="1524000" y="1124744"/>
            <a:ext cx="9144000" cy="2387600"/>
          </a:xfrm>
          <a:prstGeom prst="rect">
            <a:avLst/>
          </a:prstGeom>
          <a:solidFill>
            <a:srgbClr val="92D05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Electrical and Electronic Engineering Principles 2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F9B8AC-1750-462F-B357-3109A4405D06}"/>
              </a:ext>
            </a:extLst>
          </p:cNvPr>
          <p:cNvSpPr txBox="1"/>
          <p:nvPr/>
        </p:nvSpPr>
        <p:spPr>
          <a:xfrm>
            <a:off x="1524000" y="755412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UWEBIC IY425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6838A-5A37-46BD-8E26-71287B0CA03F}"/>
              </a:ext>
            </a:extLst>
          </p:cNvPr>
          <p:cNvSpPr txBox="1"/>
          <p:nvPr/>
        </p:nvSpPr>
        <p:spPr>
          <a:xfrm>
            <a:off x="2990739" y="5598620"/>
            <a:ext cx="3008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Thursday 20-Jan-2022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DBF1B7-072B-4266-BCF7-08518059E081}"/>
              </a:ext>
            </a:extLst>
          </p:cNvPr>
          <p:cNvSpPr txBox="1"/>
          <p:nvPr/>
        </p:nvSpPr>
        <p:spPr>
          <a:xfrm>
            <a:off x="5771964" y="3786503"/>
            <a:ext cx="6123921" cy="1077218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GB" sz="3200" b="1" dirty="0">
                <a:solidFill>
                  <a:srgbClr val="FFFF00"/>
                </a:solidFill>
              </a:rPr>
              <a:t>INTRODUCTION TO ALTERNATING</a:t>
            </a:r>
          </a:p>
          <a:p>
            <a:pPr algn="l"/>
            <a:r>
              <a:rPr lang="en-GB" sz="3200" b="1" dirty="0">
                <a:solidFill>
                  <a:srgbClr val="FFFF00"/>
                </a:solidFill>
              </a:rPr>
              <a:t>CURRENT AND VOLTAGE </a:t>
            </a:r>
          </a:p>
        </p:txBody>
      </p:sp>
    </p:spTree>
    <p:extLst>
      <p:ext uri="{BB962C8B-B14F-4D97-AF65-F5344CB8AC3E}">
        <p14:creationId xmlns:p14="http://schemas.microsoft.com/office/powerpoint/2010/main" val="1828841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681A-0207-4A1F-97A4-69CBF138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RMS Value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8F05D1-F58C-405F-A343-968B5C5DA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528" y="2348880"/>
            <a:ext cx="6342857" cy="253333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F809F6-4448-4406-A3F6-5D181FAD88AB}"/>
                  </a:ext>
                </a:extLst>
              </p:cNvPr>
              <p:cNvSpPr txBox="1"/>
              <p:nvPr/>
            </p:nvSpPr>
            <p:spPr>
              <a:xfrm>
                <a:off x="2122241" y="5124401"/>
                <a:ext cx="2533599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u="none" strike="noStrike" baseline="0" dirty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GB" sz="2000" b="1" i="1" u="none" strike="noStrike" baseline="0" dirty="0" err="1">
                              <a:latin typeface="Cambria Math" panose="02040503050406030204" pitchFamily="18" charset="0"/>
                            </a:rPr>
                            <m:t>𝒓𝒎𝒔</m:t>
                          </m:r>
                        </m:sub>
                      </m:sSub>
                      <m:r>
                        <a:rPr lang="en-GB" sz="2000" b="1" i="1" u="none" strike="noStrike" baseline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u="none" strike="noStrike" baseline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1" i="1" u="none" strike="noStrike" baseline="0" dirty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000" b="1" i="1" u="none" strike="noStrike" baseline="0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1" i="1" u="none" strike="noStrike" baseline="0" dirty="0">
                          <a:latin typeface="Cambria Math" panose="02040503050406030204" pitchFamily="18" charset="0"/>
                        </a:rPr>
                        <m:t>𝟕𝟎𝟕</m:t>
                      </m:r>
                      <m:r>
                        <a:rPr lang="en-GB" sz="2000" b="1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000" b="1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u="none" strike="noStrike" baseline="0" dirty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GB" sz="2000" b="1" i="1" u="none" strike="noStrike" baseline="0" dirty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F809F6-4448-4406-A3F6-5D181FAD8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241" y="5124401"/>
                <a:ext cx="2533599" cy="427618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6388CF-65A6-453D-9146-B30EE8B63F19}"/>
                  </a:ext>
                </a:extLst>
              </p:cNvPr>
              <p:cNvSpPr txBox="1"/>
              <p:nvPr/>
            </p:nvSpPr>
            <p:spPr>
              <a:xfrm>
                <a:off x="2122240" y="5580398"/>
                <a:ext cx="2533599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u="none" strike="noStrike" baseline="0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GB" sz="2000" b="1" i="1" u="none" strike="noStrike" baseline="0" dirty="0" err="1">
                              <a:latin typeface="Cambria Math" panose="02040503050406030204" pitchFamily="18" charset="0"/>
                            </a:rPr>
                            <m:t>𝒓𝒎𝒔</m:t>
                          </m:r>
                        </m:sub>
                      </m:sSub>
                      <m:r>
                        <a:rPr lang="en-GB" sz="2000" b="1" i="1" u="none" strike="noStrike" baseline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u="none" strike="noStrike" baseline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1" i="1" u="none" strike="noStrike" baseline="0" dirty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000" b="1" i="1" u="none" strike="noStrike" baseline="0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1" i="1" u="none" strike="noStrike" baseline="0" dirty="0">
                          <a:latin typeface="Cambria Math" panose="02040503050406030204" pitchFamily="18" charset="0"/>
                        </a:rPr>
                        <m:t>𝟕𝟎𝟕</m:t>
                      </m:r>
                      <m:r>
                        <a:rPr lang="en-GB" sz="2000" b="1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000" b="1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u="none" strike="noStrike" baseline="0" dirty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GB" sz="2000" b="1" i="1" u="none" strike="noStrike" baseline="0" dirty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6388CF-65A6-453D-9146-B30EE8B63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240" y="5580398"/>
                <a:ext cx="2533599" cy="427618"/>
              </a:xfrm>
              <a:prstGeom prst="rect">
                <a:avLst/>
              </a:prstGeom>
              <a:blipFill>
                <a:blip r:embed="rId4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002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681A-0207-4A1F-97A4-69CBF138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Average 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FA4A8B-E49B-41D1-A7C0-B9A934FB1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844824"/>
            <a:ext cx="4047619" cy="2114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640EEF-9EBE-40E1-BD9A-FCA79CE9C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020" y="1835299"/>
            <a:ext cx="3647619" cy="21047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96D55C-67BF-4EF9-B7AC-09524D06F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40" y="4473116"/>
            <a:ext cx="2348304" cy="108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4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C9BBB-D795-4B20-B87C-3AD8C470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1A480D-7850-4929-B403-05C3730C78C8}"/>
                  </a:ext>
                </a:extLst>
              </p:cNvPr>
              <p:cNvSpPr txBox="1"/>
              <p:nvPr/>
            </p:nvSpPr>
            <p:spPr>
              <a:xfrm>
                <a:off x="1271464" y="2168860"/>
                <a:ext cx="8280920" cy="423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i="0" u="none" strike="noStrike" baseline="0" dirty="0">
                    <a:latin typeface="Times-Roman"/>
                  </a:rPr>
                  <a:t>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u="none" strike="noStrike" baseline="0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u="none" strike="noStrike" baseline="0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u="none" strike="noStrike" baseline="0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0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u="none" strike="noStrike" baseline="0" dirty="0" err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u="none" strike="noStrike" baseline="0" dirty="0" err="1"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2000" b="0" i="1" u="none" strike="noStrike" baseline="0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0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u="none" strike="noStrike" baseline="0" dirty="0" err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u="none" strike="noStrike" baseline="0" dirty="0" err="1">
                            <a:latin typeface="Cambria Math" panose="02040503050406030204" pitchFamily="18" charset="0"/>
                          </a:rPr>
                          <m:t>𝑟𝑚𝑠</m:t>
                        </m:r>
                      </m:sub>
                    </m:sSub>
                    <m:r>
                      <a:rPr lang="en-US" sz="2000" b="0" i="1" u="none" strike="noStrike" baseline="0" dirty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800" b="0" i="0" u="none" strike="noStrike" baseline="0" dirty="0">
                    <a:latin typeface="Times-Roman"/>
                  </a:rPr>
                  <a:t>and the half-cycle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u="none" strike="noStrike" baseline="0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u="none" strike="noStrike" baseline="0" dirty="0" smtClean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</m:oMath>
                </a14:m>
                <a:r>
                  <a:rPr lang="en-US" sz="2000" b="0" i="0" u="none" strike="noStrike" baseline="0" dirty="0">
                    <a:latin typeface="Times-Roman"/>
                  </a:rPr>
                  <a:t> </a:t>
                </a:r>
                <a:r>
                  <a:rPr lang="en-US" sz="800" b="0" i="0" u="none" strike="noStrike" baseline="0" dirty="0">
                    <a:latin typeface="Times-Roman"/>
                  </a:rPr>
                  <a:t> </a:t>
                </a:r>
                <a:r>
                  <a:rPr lang="en-US" sz="1800" b="0" i="0" u="none" strike="noStrike" baseline="0" dirty="0">
                    <a:latin typeface="Times-Roman"/>
                  </a:rPr>
                  <a:t>for the sine wave in this figure.</a:t>
                </a:r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1A480D-7850-4929-B403-05C3730C7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168860"/>
                <a:ext cx="8280920" cy="423770"/>
              </a:xfrm>
              <a:prstGeom prst="rect">
                <a:avLst/>
              </a:prstGeom>
              <a:blipFill>
                <a:blip r:embed="rId2"/>
                <a:stretch>
                  <a:fillRect l="-663" t="-2899" b="-15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273A9FF-EDC5-4AE5-804F-EC93ECB73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2780928"/>
            <a:ext cx="3604652" cy="3248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3F79A1-55B5-4C5E-A778-0D1786422BA1}"/>
                  </a:ext>
                </a:extLst>
              </p:cNvPr>
              <p:cNvSpPr txBox="1"/>
              <p:nvPr/>
            </p:nvSpPr>
            <p:spPr>
              <a:xfrm>
                <a:off x="4452294" y="3024130"/>
                <a:ext cx="3348372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u="none" strike="noStrike" baseline="0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400" b="0" i="1" u="none" strike="noStrike" baseline="0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sz="2400" b="0" i="1" u="none" strike="noStrike" baseline="0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sz="2400" b="1" i="1" u="none" strike="noStrike" baseline="0" dirty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GB" sz="2400" b="1" i="1" u="none" strike="noStrike" baseline="0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400" b="1" i="1" u="none" strike="noStrike" baseline="0" dirty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400" b="1" i="1" u="none" strike="noStrike" baseline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u="none" strike="noStrike" baseline="0" dirty="0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3F79A1-55B5-4C5E-A778-0D1786422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294" y="3024130"/>
                <a:ext cx="3348372" cy="490199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86D3DC-00E6-4819-918A-A5F56790E2E3}"/>
                  </a:ext>
                </a:extLst>
              </p:cNvPr>
              <p:cNvSpPr txBox="1"/>
              <p:nvPr/>
            </p:nvSpPr>
            <p:spPr>
              <a:xfrm>
                <a:off x="5155304" y="3551903"/>
                <a:ext cx="4321164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u="none" strike="noStrike" baseline="0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400" b="0" i="1" u="none" strike="noStrike" baseline="0" dirty="0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</m:sSub>
                      <m:r>
                        <a:rPr lang="en-GB" sz="2400" b="0" i="1" u="none" strike="noStrike" baseline="0" dirty="0">
                          <a:latin typeface="Cambria Math" panose="02040503050406030204" pitchFamily="18" charset="0"/>
                        </a:rPr>
                        <m:t> = 2</m:t>
                      </m:r>
                      <m:sSub>
                        <m:sSubPr>
                          <m:ctrlPr>
                            <a:rPr lang="en-GB" sz="24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u="none" strike="noStrike" baseline="0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400" b="0" i="1" u="none" strike="noStrike" baseline="0" dirty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sz="2400" b="0" i="1" u="none" strike="noStrike" baseline="0" dirty="0">
                          <a:latin typeface="Cambria Math" panose="02040503050406030204" pitchFamily="18" charset="0"/>
                        </a:rPr>
                        <m:t> = 2(4.5 </m:t>
                      </m:r>
                      <m:r>
                        <a:rPr lang="en-GB" sz="2400" b="0" i="1" u="none" strike="noStrike" baseline="0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2400" b="0" i="1" u="none" strike="noStrike" baseline="0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GB" sz="2400" b="1" i="1" u="none" strike="noStrike" baseline="0" dirty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400" b="1" i="1" u="none" strike="noStrike" baseline="0" dirty="0"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86D3DC-00E6-4819-918A-A5F56790E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304" y="3551903"/>
                <a:ext cx="4321164" cy="490199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17B4C6-96A9-4B35-BB33-7FBF1D88DBCA}"/>
                  </a:ext>
                </a:extLst>
              </p:cNvPr>
              <p:cNvSpPr txBox="1"/>
              <p:nvPr/>
            </p:nvSpPr>
            <p:spPr>
              <a:xfrm>
                <a:off x="5214336" y="4187104"/>
                <a:ext cx="5941344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baseline="0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u="none" strike="noStrike" baseline="0" dirty="0" smtClean="0">
                              <a:latin typeface="Cambria Math" panose="02040503050406030204" pitchFamily="18" charset="0"/>
                            </a:rPr>
                            <m:t>𝑟𝑚𝑠</m:t>
                          </m:r>
                        </m:sub>
                      </m:sSub>
                      <m:r>
                        <a:rPr lang="en-US" sz="2400" b="0" i="1" u="none" strike="noStrike" baseline="0" dirty="0">
                          <a:latin typeface="Cambria Math" panose="02040503050406030204" pitchFamily="18" charset="0"/>
                        </a:rPr>
                        <m:t> = 0.707</m:t>
                      </m:r>
                      <m:sSub>
                        <m:sSubPr>
                          <m:ctrlPr>
                            <a:rPr lang="en-GB" sz="24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baseline="0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u="none" strike="noStrike" baseline="0" dirty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u="none" strike="noStrike" baseline="0" dirty="0">
                          <a:latin typeface="Cambria Math" panose="02040503050406030204" pitchFamily="18" charset="0"/>
                        </a:rPr>
                        <m:t> = 0.707(4.5 </m:t>
                      </m:r>
                      <m:r>
                        <a:rPr lang="en-US" sz="2400" b="0" i="1" u="none" strike="noStrike" baseline="0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u="none" strike="noStrike" baseline="0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400" b="1" i="1" u="none" strike="noStrike" baseline="0" dirty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u="none" strike="noStrike" baseline="0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u="none" strike="noStrike" baseline="0" dirty="0">
                          <a:latin typeface="Cambria Math" panose="02040503050406030204" pitchFamily="18" charset="0"/>
                        </a:rPr>
                        <m:t>𝟏𝟖</m:t>
                      </m:r>
                      <m:r>
                        <a:rPr lang="en-US" sz="2400" b="1" i="1" u="none" strike="noStrike" baseline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u="none" strike="noStrike" baseline="0" dirty="0"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17B4C6-96A9-4B35-BB33-7FBF1D88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336" y="4187104"/>
                <a:ext cx="5941344" cy="490199"/>
              </a:xfrm>
              <a:prstGeom prst="rect">
                <a:avLst/>
              </a:prstGeom>
              <a:blipFill>
                <a:blip r:embed="rId6"/>
                <a:stretch>
                  <a:fillRect l="-103" r="-103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FB7DE8-F4D4-4C18-A414-ECA9D279D780}"/>
                  </a:ext>
                </a:extLst>
              </p:cNvPr>
              <p:cNvSpPr txBox="1"/>
              <p:nvPr/>
            </p:nvSpPr>
            <p:spPr>
              <a:xfrm>
                <a:off x="4979876" y="4849071"/>
                <a:ext cx="6440464" cy="491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n-NO" sz="2400" b="0" i="1" u="none" strike="noStrike" baseline="0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nn-NO" sz="2400" b="0" i="1" u="none" strike="noStrike" baseline="0" dirty="0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nn-NO" sz="2400" b="0" i="1" u="none" strike="noStrike" baseline="0" dirty="0" smtClean="0">
                          <a:latin typeface="Cambria Math" panose="02040503050406030204" pitchFamily="18" charset="0"/>
                        </a:rPr>
                        <m:t> = 0.637</m:t>
                      </m:r>
                      <m:sSub>
                        <m:sSubPr>
                          <m:ctrlPr>
                            <a:rPr lang="en-GB" sz="24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n-NO" sz="2400" b="0" i="1" u="none" strike="noStrike" baseline="0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nn-NO" sz="2400" b="0" i="1" u="none" strike="noStrike" baseline="0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nn-NO" sz="2400" b="0" i="1" u="none" strike="noStrike" baseline="0" dirty="0" smtClean="0">
                          <a:latin typeface="Cambria Math" panose="02040503050406030204" pitchFamily="18" charset="0"/>
                        </a:rPr>
                        <m:t> = 0.637(4.5 </m:t>
                      </m:r>
                      <m:r>
                        <a:rPr lang="nn-NO" sz="2400" b="0" i="1" u="none" strike="noStrike" baseline="0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nn-NO" sz="2400" b="0" i="1" u="none" strike="noStrike" baseline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nn-NO" sz="2400" b="1" i="1" u="none" strike="noStrike" baseline="0" dirty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nn-NO" sz="2400" b="1" i="1" u="none" strike="noStrike" baseline="0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nn-NO" sz="2400" b="1" i="1" u="none" strike="noStrike" baseline="0" dirty="0">
                          <a:latin typeface="Cambria Math" panose="02040503050406030204" pitchFamily="18" charset="0"/>
                        </a:rPr>
                        <m:t>𝟖𝟕</m:t>
                      </m:r>
                      <m:r>
                        <a:rPr lang="nn-NO" sz="2400" b="1" i="1" u="none" strike="noStrike" baseline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n-NO" sz="2400" b="1" i="1" u="none" strike="noStrike" baseline="0" dirty="0"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FB7DE8-F4D4-4C18-A414-ECA9D279D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876" y="4849071"/>
                <a:ext cx="6440464" cy="491738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64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C9BBB-D795-4B20-B87C-3AD8C470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MEASUREMENT OF A SINE WAVE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2769A-7FBA-4D97-B6C0-AA9C6AF11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70" y="1722316"/>
            <a:ext cx="4513100" cy="247274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CE237DE-88CA-4B7F-9654-FAB71679602C}"/>
              </a:ext>
            </a:extLst>
          </p:cNvPr>
          <p:cNvSpPr/>
          <p:nvPr/>
        </p:nvSpPr>
        <p:spPr>
          <a:xfrm>
            <a:off x="8292244" y="2456892"/>
            <a:ext cx="1800000" cy="180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832502-364D-40C8-AB39-12FC1C5B05E3}"/>
              </a:ext>
            </a:extLst>
          </p:cNvPr>
          <p:cNvCxnSpPr>
            <a:cxnSpLocks/>
            <a:stCxn id="6" idx="6"/>
            <a:endCxn id="6" idx="2"/>
          </p:cNvCxnSpPr>
          <p:nvPr/>
        </p:nvCxnSpPr>
        <p:spPr>
          <a:xfrm flipH="1">
            <a:off x="8292244" y="3356892"/>
            <a:ext cx="180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3AFC87C-F39C-48A9-8FB3-C86F820BFE1F}"/>
              </a:ext>
            </a:extLst>
          </p:cNvPr>
          <p:cNvSpPr txBox="1"/>
          <p:nvPr/>
        </p:nvSpPr>
        <p:spPr>
          <a:xfrm>
            <a:off x="10200456" y="3143913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>
                <a:solidFill>
                  <a:srgbClr val="FF00FF"/>
                </a:solidFill>
                <a:latin typeface="Times-Roman"/>
              </a:rPr>
              <a:t>0</a:t>
            </a:r>
            <a:r>
              <a:rPr lang="en-GB" sz="1800" b="0" i="0" u="none" strike="noStrike" baseline="0" dirty="0">
                <a:solidFill>
                  <a:srgbClr val="FF00FF"/>
                </a:solidFill>
                <a:latin typeface="Symbol" panose="05050102010706020507" pitchFamily="18" charset="2"/>
              </a:rPr>
              <a:t>°</a:t>
            </a:r>
            <a:r>
              <a:rPr lang="en-GB" sz="1800" b="0" i="0" u="none" strike="noStrike" baseline="0" dirty="0">
                <a:solidFill>
                  <a:srgbClr val="FF00FF"/>
                </a:solidFill>
                <a:latin typeface="Times-Roman"/>
              </a:rPr>
              <a:t>, 0 rad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8708C3-E30F-409D-A759-415EE3BCA680}"/>
                  </a:ext>
                </a:extLst>
              </p:cNvPr>
              <p:cNvSpPr txBox="1"/>
              <p:nvPr/>
            </p:nvSpPr>
            <p:spPr>
              <a:xfrm>
                <a:off x="9828640" y="2351164"/>
                <a:ext cx="1596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800" b="0" i="1" u="none" strike="noStrike" baseline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45°, </m:t>
                    </m:r>
                    <m:r>
                      <a:rPr lang="en-GB" sz="1800" b="0" i="1" u="none" strike="noStrike" baseline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1800" b="0" i="1" u="none" strike="noStrike" baseline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/4 </m:t>
                    </m:r>
                  </m:oMath>
                </a14:m>
                <a:r>
                  <a:rPr lang="en-GB" sz="1800" b="0" i="0" u="none" strike="noStrike" baseline="0" dirty="0">
                    <a:solidFill>
                      <a:srgbClr val="FF00FF"/>
                    </a:solidFill>
                    <a:latin typeface="Times-Roman"/>
                  </a:rPr>
                  <a:t>rad</a:t>
                </a:r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8708C3-E30F-409D-A759-415EE3BCA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640" y="2351164"/>
                <a:ext cx="1596008" cy="369332"/>
              </a:xfrm>
              <a:prstGeom prst="rect">
                <a:avLst/>
              </a:prstGeom>
              <a:blipFill>
                <a:blip r:embed="rId3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149E75-D0C7-48F3-881D-A95B177EFC8B}"/>
              </a:ext>
            </a:extLst>
          </p:cNvPr>
          <p:cNvCxnSpPr>
            <a:cxnSpLocks/>
            <a:stCxn id="6" idx="7"/>
            <a:endCxn id="6" idx="3"/>
          </p:cNvCxnSpPr>
          <p:nvPr/>
        </p:nvCxnSpPr>
        <p:spPr>
          <a:xfrm flipH="1">
            <a:off x="8555848" y="2720496"/>
            <a:ext cx="1272792" cy="12727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DC21B5C-973A-4CF6-9E0C-7762E6DB3BF3}"/>
              </a:ext>
            </a:extLst>
          </p:cNvPr>
          <p:cNvCxnSpPr>
            <a:cxnSpLocks/>
            <a:stCxn id="6" idx="0"/>
            <a:endCxn id="6" idx="4"/>
          </p:cNvCxnSpPr>
          <p:nvPr/>
        </p:nvCxnSpPr>
        <p:spPr>
          <a:xfrm>
            <a:off x="9192244" y="2456892"/>
            <a:ext cx="0" cy="180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CFC7FF-F136-4E96-A4D6-EDA226A3C20F}"/>
                  </a:ext>
                </a:extLst>
              </p:cNvPr>
              <p:cNvSpPr txBox="1"/>
              <p:nvPr/>
            </p:nvSpPr>
            <p:spPr>
              <a:xfrm>
                <a:off x="8400057" y="1982448"/>
                <a:ext cx="16921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u="none" strike="noStrike" baseline="0" dirty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90°, </m:t>
                      </m:r>
                      <m:r>
                        <a:rPr lang="en-GB" sz="1800" b="0" i="1" u="none" strike="noStrike" baseline="0" dirty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1800" b="0" i="1" u="none" strike="noStrike" baseline="0" dirty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/2 </m:t>
                      </m:r>
                      <m:r>
                        <a:rPr lang="en-GB" sz="1800" b="0" i="1" u="none" strike="noStrike" baseline="0" dirty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CFC7FF-F136-4E96-A4D6-EDA226A3C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057" y="1982448"/>
                <a:ext cx="169218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1FF2E3-DBBF-4DFE-BB7B-348C20AD394E}"/>
              </a:ext>
            </a:extLst>
          </p:cNvPr>
          <p:cNvCxnSpPr>
            <a:cxnSpLocks/>
            <a:stCxn id="6" idx="1"/>
            <a:endCxn id="6" idx="5"/>
          </p:cNvCxnSpPr>
          <p:nvPr/>
        </p:nvCxnSpPr>
        <p:spPr>
          <a:xfrm>
            <a:off x="8555848" y="2720496"/>
            <a:ext cx="1272792" cy="12727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45FB69-D2C8-4FF8-8395-4FD9A9296020}"/>
                  </a:ext>
                </a:extLst>
              </p:cNvPr>
              <p:cNvSpPr txBox="1"/>
              <p:nvPr/>
            </p:nvSpPr>
            <p:spPr>
              <a:xfrm>
                <a:off x="6974326" y="2369110"/>
                <a:ext cx="19313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800" b="0" i="1" u="none" strike="noStrike" baseline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135°, 3</m:t>
                    </m:r>
                    <m:r>
                      <a:rPr lang="en-GB" sz="1800" b="0" i="1" u="none" strike="noStrike" baseline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1800" b="0" i="1" u="none" strike="noStrike" baseline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/4 </m:t>
                    </m:r>
                  </m:oMath>
                </a14:m>
                <a:r>
                  <a:rPr lang="en-GB" sz="1800" b="0" i="0" u="none" strike="noStrike" baseline="0" dirty="0">
                    <a:solidFill>
                      <a:srgbClr val="FF00FF"/>
                    </a:solidFill>
                    <a:latin typeface="Times-Roman"/>
                  </a:rPr>
                  <a:t>rad</a:t>
                </a:r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45FB69-D2C8-4FF8-8395-4FD9A9296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326" y="2369110"/>
                <a:ext cx="1931336" cy="369332"/>
              </a:xfrm>
              <a:prstGeom prst="rect">
                <a:avLst/>
              </a:prstGeom>
              <a:blipFill>
                <a:blip r:embed="rId5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529AB13-1507-4BD7-81DF-B19A37868FAC}"/>
                  </a:ext>
                </a:extLst>
              </p:cNvPr>
              <p:cNvSpPr txBox="1"/>
              <p:nvPr/>
            </p:nvSpPr>
            <p:spPr>
              <a:xfrm>
                <a:off x="6959840" y="3128335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800" b="0" i="1" u="none" strike="noStrike" baseline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180°, </m:t>
                    </m:r>
                    <m:r>
                      <a:rPr lang="en-GB" sz="1800" b="0" i="1" u="none" strike="noStrike" baseline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1800" b="0" i="0" u="none" strike="noStrike" baseline="0" dirty="0">
                    <a:solidFill>
                      <a:srgbClr val="FF00FF"/>
                    </a:solidFill>
                    <a:latin typeface="Times-Roman"/>
                  </a:rPr>
                  <a:t> rad</a:t>
                </a:r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529AB13-1507-4BD7-81DF-B19A37868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840" y="3128335"/>
                <a:ext cx="1512168" cy="369332"/>
              </a:xfrm>
              <a:prstGeom prst="rect">
                <a:avLst/>
              </a:prstGeom>
              <a:blipFill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95499-3441-499A-8E6B-90CA14AFC63F}"/>
                  </a:ext>
                </a:extLst>
              </p:cNvPr>
              <p:cNvSpPr txBox="1"/>
              <p:nvPr/>
            </p:nvSpPr>
            <p:spPr>
              <a:xfrm>
                <a:off x="6802768" y="3931451"/>
                <a:ext cx="19256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800" b="0" i="1" u="none" strike="noStrike" baseline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225°, 5 </m:t>
                    </m:r>
                    <m:r>
                      <a:rPr lang="en-GB" sz="1800" b="0" i="1" u="none" strike="noStrike" baseline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1800" b="0" i="1" u="none" strike="noStrike" baseline="0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/4 </m:t>
                    </m:r>
                  </m:oMath>
                </a14:m>
                <a:r>
                  <a:rPr lang="en-GB" sz="1800" b="0" i="0" u="none" strike="noStrike" baseline="0" dirty="0">
                    <a:solidFill>
                      <a:srgbClr val="FF00FF"/>
                    </a:solidFill>
                    <a:latin typeface="Times-Roman"/>
                  </a:rPr>
                  <a:t>rad</a:t>
                </a:r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D95499-3441-499A-8E6B-90CA14AFC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768" y="3931451"/>
                <a:ext cx="1925606" cy="369332"/>
              </a:xfrm>
              <a:prstGeom prst="rect">
                <a:avLst/>
              </a:prstGeom>
              <a:blipFill>
                <a:blip r:embed="rId7"/>
                <a:stretch>
                  <a:fillRect t="-11475" b="-22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E957E43-500A-4F10-8D1A-1F6FE0FE6BB1}"/>
                  </a:ext>
                </a:extLst>
              </p:cNvPr>
              <p:cNvSpPr txBox="1"/>
              <p:nvPr/>
            </p:nvSpPr>
            <p:spPr>
              <a:xfrm>
                <a:off x="8472008" y="4328816"/>
                <a:ext cx="1620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mtClean="0">
                        <a:solidFill>
                          <a:srgbClr val="FF00FF"/>
                        </a:solidFill>
                        <a:latin typeface="Times-Roman"/>
                      </a:rPr>
                      <m:t>270</m:t>
                    </m:r>
                    <m:r>
                      <m:rPr>
                        <m:nor/>
                      </m:rPr>
                      <a:rPr lang="en-GB" smtClean="0">
                        <a:solidFill>
                          <a:srgbClr val="FF00FF"/>
                        </a:solidFill>
                        <a:latin typeface="Times-Roman"/>
                      </a:rPr>
                      <m:t>°</m:t>
                    </m:r>
                    <m:r>
                      <m:rPr>
                        <m:nor/>
                      </m:rPr>
                      <a:rPr lang="en-GB" smtClean="0">
                        <a:solidFill>
                          <a:srgbClr val="FF00FF"/>
                        </a:solidFill>
                        <a:latin typeface="Times-Roman"/>
                      </a:rPr>
                      <m:t>, 3</m:t>
                    </m:r>
                    <m:r>
                      <a:rPr lang="en-GB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/2 </m:t>
                    </m:r>
                  </m:oMath>
                </a14:m>
                <a:r>
                  <a:rPr lang="en-GB" sz="1800" b="0" i="0" u="none" strike="noStrike" baseline="0" dirty="0">
                    <a:solidFill>
                      <a:srgbClr val="FF00FF"/>
                    </a:solidFill>
                    <a:latin typeface="Times-Roman"/>
                  </a:rPr>
                  <a:t>rad</a:t>
                </a:r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E957E43-500A-4F10-8D1A-1F6FE0FE6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008" y="4328816"/>
                <a:ext cx="1620234" cy="369332"/>
              </a:xfrm>
              <a:prstGeom prst="rect">
                <a:avLst/>
              </a:prstGeom>
              <a:blipFill>
                <a:blip r:embed="rId8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ECF675-6BF8-4D13-B969-C9E6F293FDD5}"/>
                  </a:ext>
                </a:extLst>
              </p:cNvPr>
              <p:cNvSpPr txBox="1"/>
              <p:nvPr/>
            </p:nvSpPr>
            <p:spPr>
              <a:xfrm>
                <a:off x="9894395" y="3931451"/>
                <a:ext cx="1620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315</m:t>
                    </m:r>
                    <m:r>
                      <m:rPr>
                        <m:nor/>
                      </m:rPr>
                      <a:rPr lang="en-GB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°</m:t>
                    </m:r>
                    <m:r>
                      <m:rPr>
                        <m:nor/>
                      </m:rPr>
                      <a:rPr lang="en-GB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, 7</m:t>
                    </m:r>
                    <m:r>
                      <a:rPr lang="en-GB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dirty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/4 </m:t>
                    </m:r>
                  </m:oMath>
                </a14:m>
                <a:r>
                  <a:rPr lang="en-GB" sz="1800" b="0" i="0" u="none" strike="noStrike" baseline="0" dirty="0">
                    <a:solidFill>
                      <a:srgbClr val="FF00FF"/>
                    </a:solidFill>
                    <a:latin typeface="Times-Roman"/>
                  </a:rPr>
                  <a:t>rad</a:t>
                </a:r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ECF675-6BF8-4D13-B969-C9E6F293F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395" y="3931451"/>
                <a:ext cx="1620234" cy="369332"/>
              </a:xfrm>
              <a:prstGeom prst="rect">
                <a:avLst/>
              </a:prstGeom>
              <a:blipFill>
                <a:blip r:embed="rId9"/>
                <a:stretch>
                  <a:fillRect t="-11475" r="-2256" b="-22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A4AB0ECE-D94A-43CF-B9CF-9A2D6F9351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8159" y="3568936"/>
            <a:ext cx="2488100" cy="273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4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E9E3E-0438-4442-9D0C-F06FF8312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Radian/Degree Conversion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AD6735-D4EF-4845-B2FB-A09CC486520F}"/>
                  </a:ext>
                </a:extLst>
              </p:cNvPr>
              <p:cNvSpPr txBox="1"/>
              <p:nvPr/>
            </p:nvSpPr>
            <p:spPr>
              <a:xfrm>
                <a:off x="1163452" y="2240868"/>
                <a:ext cx="3228020" cy="564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180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𝑑𝑒𝑔𝑟𝑒𝑒𝑠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AD6735-D4EF-4845-B2FB-A09CC4865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452" y="2240868"/>
                <a:ext cx="3228020" cy="5647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1BFB48-5B56-45AF-ADA8-F4F5904520CB}"/>
                  </a:ext>
                </a:extLst>
              </p:cNvPr>
              <p:cNvSpPr txBox="1"/>
              <p:nvPr/>
            </p:nvSpPr>
            <p:spPr>
              <a:xfrm>
                <a:off x="1097280" y="3466302"/>
                <a:ext cx="322802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𝑑𝑒𝑔𝑟𝑒𝑒𝑠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180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1BFB48-5B56-45AF-ADA8-F4F590452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466302"/>
                <a:ext cx="3228020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29707E-BD46-41DA-832E-ACB152AE868E}"/>
                  </a:ext>
                </a:extLst>
              </p:cNvPr>
              <p:cNvSpPr txBox="1"/>
              <p:nvPr/>
            </p:nvSpPr>
            <p:spPr>
              <a:xfrm>
                <a:off x="5987988" y="2620972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b="0" i="0" u="none" strike="noStrike" baseline="0" dirty="0">
                    <a:latin typeface="Times-Roman"/>
                  </a:rPr>
                  <a:t>Convert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</a:rPr>
                          <m:t>60</m:t>
                        </m:r>
                      </m:e>
                      <m:sup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GB" sz="18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b="0" i="0" u="none" strike="noStrike" baseline="0" dirty="0">
                    <a:latin typeface="Times-Roman"/>
                  </a:rPr>
                  <a:t>to radians.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29707E-BD46-41DA-832E-ACB152AE8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988" y="2620972"/>
                <a:ext cx="3096344" cy="369332"/>
              </a:xfrm>
              <a:prstGeom prst="rect">
                <a:avLst/>
              </a:prstGeom>
              <a:blipFill>
                <a:blip r:embed="rId4"/>
                <a:stretch>
                  <a:fillRect l="-1575" t="-11475" b="-22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C0A2B7A-6EE7-4E0F-84FE-3A5197B72E76}"/>
              </a:ext>
            </a:extLst>
          </p:cNvPr>
          <p:cNvSpPr txBox="1"/>
          <p:nvPr/>
        </p:nvSpPr>
        <p:spPr>
          <a:xfrm>
            <a:off x="5447928" y="2240868"/>
            <a:ext cx="118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156476-9CA0-40F8-97A7-2A469C900E4E}"/>
                  </a:ext>
                </a:extLst>
              </p:cNvPr>
              <p:cNvSpPr txBox="1"/>
              <p:nvPr/>
            </p:nvSpPr>
            <p:spPr>
              <a:xfrm>
                <a:off x="8787875" y="3239876"/>
                <a:ext cx="2472152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i="0" dirty="0">
                    <a:latin typeface="+mj-lt"/>
                  </a:rPr>
                  <a:t>Rad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180</m:t>
                            </m:r>
                          </m:den>
                        </m:f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60=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𝑟𝑎𝑑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156476-9CA0-40F8-97A7-2A469C900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875" y="3239876"/>
                <a:ext cx="2472152" cy="506870"/>
              </a:xfrm>
              <a:prstGeom prst="rect">
                <a:avLst/>
              </a:prstGeom>
              <a:blipFill>
                <a:blip r:embed="rId5"/>
                <a:stretch>
                  <a:fillRect l="-2222" b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AD1663-F06F-41C5-9EAD-5B7E1B285A06}"/>
                  </a:ext>
                </a:extLst>
              </p:cNvPr>
              <p:cNvSpPr txBox="1"/>
              <p:nvPr/>
            </p:nvSpPr>
            <p:spPr>
              <a:xfrm>
                <a:off x="8730424" y="4720503"/>
                <a:ext cx="2529603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Degrees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180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AD1663-F06F-41C5-9EAD-5B7E1B285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424" y="4720503"/>
                <a:ext cx="2529603" cy="506870"/>
              </a:xfrm>
              <a:prstGeom prst="rect">
                <a:avLst/>
              </a:prstGeom>
              <a:blipFill>
                <a:blip r:embed="rId6"/>
                <a:stretch>
                  <a:fillRect l="-1928" b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9E467C-D62A-4DC8-BED9-2A1EBC5CDB3D}"/>
                  </a:ext>
                </a:extLst>
              </p:cNvPr>
              <p:cNvSpPr txBox="1"/>
              <p:nvPr/>
            </p:nvSpPr>
            <p:spPr>
              <a:xfrm>
                <a:off x="5987988" y="3996319"/>
                <a:ext cx="3780420" cy="461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b="0" i="0" u="none" strike="noStrike" baseline="0" dirty="0">
                    <a:latin typeface="Times-Roman"/>
                  </a:rPr>
                  <a:t>Convert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GB" sz="1800" b="0" i="0" u="none" strike="noStrike" baseline="0" dirty="0">
                    <a:latin typeface="Times-Roman"/>
                  </a:rPr>
                  <a:t> radian to degrees</a:t>
                </a:r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9E467C-D62A-4DC8-BED9-2A1EBC5CD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988" y="3996319"/>
                <a:ext cx="3780420" cy="461152"/>
              </a:xfrm>
              <a:prstGeom prst="rect">
                <a:avLst/>
              </a:prstGeom>
              <a:blipFill>
                <a:blip r:embed="rId7"/>
                <a:stretch>
                  <a:fillRect l="-1290" t="-1333"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795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F963-E5A9-480E-A153-8548F789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Sine Wave Angles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6D714-58E6-40EB-A654-DD46ED694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85" y="1952836"/>
            <a:ext cx="9476190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72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3B49-6C52-45F1-98A4-FDCE5BCE3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of a Sine Wave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94725A-2BE2-461C-B47C-C75D820B9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6163" y="1952863"/>
            <a:ext cx="6800000" cy="3809524"/>
          </a:xfrm>
        </p:spPr>
      </p:pic>
    </p:spTree>
    <p:extLst>
      <p:ext uri="{BB962C8B-B14F-4D97-AF65-F5344CB8AC3E}">
        <p14:creationId xmlns:p14="http://schemas.microsoft.com/office/powerpoint/2010/main" val="1796463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42F8-79AF-4B30-B080-4D085105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of a Sine Wave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870C2F-7F1E-494A-9019-FCE3AE9BB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309"/>
          <a:stretch/>
        </p:blipFill>
        <p:spPr>
          <a:xfrm>
            <a:off x="1235687" y="2176673"/>
            <a:ext cx="4860313" cy="3361905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FA6EC3D-B3D4-4A44-913F-706F6872F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09"/>
          <a:stretch/>
        </p:blipFill>
        <p:spPr>
          <a:xfrm>
            <a:off x="6095999" y="2175321"/>
            <a:ext cx="4860314" cy="3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08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8FBA-F0D4-4F1C-8B69-22CEE42A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DF9FF-23EA-4250-9597-B0E87DDC2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503146"/>
          </a:xfrm>
        </p:spPr>
        <p:txBody>
          <a:bodyPr/>
          <a:lstStyle/>
          <a:p>
            <a:r>
              <a:rPr lang="en-US" sz="1800" b="0" i="0" u="none" strike="noStrike" baseline="0" dirty="0">
                <a:latin typeface="Times-Roman"/>
              </a:rPr>
              <a:t>What are the phase angles between sine waves </a:t>
            </a:r>
            <a:r>
              <a:rPr lang="en-US" sz="1800" b="0" i="1" u="none" strike="noStrike" baseline="0" dirty="0">
                <a:latin typeface="Times-Italic"/>
              </a:rPr>
              <a:t>A </a:t>
            </a:r>
            <a:r>
              <a:rPr lang="en-US" sz="1800" b="0" i="0" u="none" strike="noStrike" baseline="0" dirty="0">
                <a:latin typeface="Times-Roman"/>
              </a:rPr>
              <a:t>and </a:t>
            </a:r>
            <a:r>
              <a:rPr lang="en-US" sz="1800" b="0" i="1" u="none" strike="noStrike" baseline="0" dirty="0">
                <a:latin typeface="Times-Italic"/>
              </a:rPr>
              <a:t>B </a:t>
            </a:r>
            <a:r>
              <a:rPr lang="en-US" sz="1800" b="0" i="0" u="none" strike="noStrike" baseline="0" dirty="0">
                <a:latin typeface="Times-Roman"/>
              </a:rPr>
              <a:t>in Figures (a) and (b)?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3C58B-E52F-47A0-A117-E0321B1A8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711" y="2348881"/>
            <a:ext cx="6775505" cy="2603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8E0518-0C37-4AC5-ABE0-1831F192057A}"/>
                  </a:ext>
                </a:extLst>
              </p:cNvPr>
              <p:cNvSpPr txBox="1"/>
              <p:nvPr/>
            </p:nvSpPr>
            <p:spPr>
              <a:xfrm>
                <a:off x="8207647" y="2708920"/>
                <a:ext cx="3564396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i="0" u="none" strike="noStrike" baseline="0" dirty="0">
                    <a:latin typeface="Times-Roman"/>
                  </a:rPr>
                  <a:t>In Figure (a), the zero-crossing of sine wave </a:t>
                </a:r>
                <a:r>
                  <a:rPr lang="en-US" sz="1800" b="0" i="1" u="none" strike="noStrike" baseline="0" dirty="0">
                    <a:latin typeface="Times-Italic"/>
                  </a:rPr>
                  <a:t>A </a:t>
                </a:r>
                <a:r>
                  <a:rPr lang="en-US" sz="1800" b="0" i="0" u="none" strike="noStrike" baseline="0" dirty="0">
                    <a:latin typeface="Times-Roman"/>
                  </a:rPr>
                  <a:t>is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1800" b="0" i="0" u="none" strike="noStrike" baseline="0" dirty="0">
                    <a:latin typeface="Times-Roman"/>
                  </a:rPr>
                  <a:t>, and the corresponding zero crossing of sine wave </a:t>
                </a:r>
                <a:r>
                  <a:rPr lang="en-US" sz="1800" b="0" i="1" u="none" strike="noStrike" baseline="0" dirty="0">
                    <a:latin typeface="Times-Italic"/>
                  </a:rPr>
                  <a:t>B </a:t>
                </a:r>
                <a:r>
                  <a:rPr lang="en-US" sz="1800" b="0" i="0" u="none" strike="noStrike" baseline="0" dirty="0">
                    <a:latin typeface="Times-Roman"/>
                  </a:rPr>
                  <a:t>is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1800" b="0" i="0" u="none" strike="noStrike" baseline="0" dirty="0">
                    <a:latin typeface="Times-Roman"/>
                  </a:rPr>
                  <a:t>. There 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Times-Roman"/>
                  </a:rPr>
                  <a:t>phase angle between the two waveforms with sine wave </a:t>
                </a:r>
                <a:r>
                  <a:rPr lang="en-US" sz="1800" b="0" i="1" u="none" strike="noStrike" baseline="0" dirty="0">
                    <a:latin typeface="Times-Italic"/>
                  </a:rPr>
                  <a:t>A </a:t>
                </a:r>
                <a:r>
                  <a:rPr lang="en-US" sz="1800" b="0" i="0" u="none" strike="noStrike" baseline="0" dirty="0">
                    <a:latin typeface="Times-Roman"/>
                  </a:rPr>
                  <a:t>leading.</a:t>
                </a:r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8E0518-0C37-4AC5-ABE0-1831F1920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647" y="2708920"/>
                <a:ext cx="3564396" cy="2031325"/>
              </a:xfrm>
              <a:prstGeom prst="rect">
                <a:avLst/>
              </a:prstGeom>
              <a:blipFill>
                <a:blip r:embed="rId3"/>
                <a:stretch>
                  <a:fillRect l="-1368" t="-1497" b="-32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C556A3-E5E2-4215-B6A5-F0C7CA624F6B}"/>
                  </a:ext>
                </a:extLst>
              </p:cNvPr>
              <p:cNvSpPr txBox="1"/>
              <p:nvPr/>
            </p:nvSpPr>
            <p:spPr>
              <a:xfrm>
                <a:off x="1264711" y="4969042"/>
                <a:ext cx="51913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i="0" u="none" strike="noStrike" baseline="0" dirty="0">
                    <a:latin typeface="Times-Roman"/>
                  </a:rPr>
                  <a:t>In Figure (b) the zero crossing of sine wave </a:t>
                </a:r>
                <a:r>
                  <a:rPr lang="en-US" sz="1800" b="0" i="1" u="none" strike="noStrike" baseline="0" dirty="0">
                    <a:latin typeface="Times-Italic"/>
                  </a:rPr>
                  <a:t>B </a:t>
                </a:r>
                <a:r>
                  <a:rPr lang="en-US" sz="1800" b="0" i="0" u="none" strike="noStrike" baseline="0" dirty="0">
                    <a:latin typeface="Times-Roman"/>
                  </a:rPr>
                  <a:t>is at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r>
                  <a:rPr lang="en-US" sz="1800" b="0" i="0" u="none" strike="noStrike" baseline="0" dirty="0">
                    <a:latin typeface="Times-Roman"/>
                  </a:rPr>
                  <a:t> , and the corresponding zero crossing of sine wave </a:t>
                </a:r>
                <a:r>
                  <a:rPr lang="en-US" sz="1800" b="0" i="1" u="none" strike="noStrike" baseline="0" dirty="0">
                    <a:latin typeface="Times-Italic"/>
                  </a:rPr>
                  <a:t>A </a:t>
                </a:r>
                <a:r>
                  <a:rPr lang="en-US" sz="1800" b="0" i="0" u="none" strike="noStrike" baseline="0" dirty="0">
                    <a:latin typeface="Times-Roman"/>
                  </a:rPr>
                  <a:t>is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1800" b="0" i="0" u="none" strike="noStrike" baseline="0" dirty="0">
                    <a:latin typeface="Times-Roman"/>
                  </a:rPr>
                  <a:t>. There 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Times-Roman"/>
                  </a:rPr>
                  <a:t>phase angle between the two waveforms with sine wave </a:t>
                </a:r>
                <a:r>
                  <a:rPr lang="en-US" sz="1800" b="0" i="1" u="none" strike="noStrike" baseline="0" dirty="0">
                    <a:latin typeface="Times-Italic"/>
                  </a:rPr>
                  <a:t>B </a:t>
                </a:r>
                <a:r>
                  <a:rPr lang="en-US" sz="1800" b="0" i="0" u="none" strike="noStrike" baseline="0" dirty="0">
                    <a:latin typeface="Times-Roman"/>
                  </a:rPr>
                  <a:t>leading.</a:t>
                </a:r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C556A3-E5E2-4215-B6A5-F0C7CA624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711" y="4969042"/>
                <a:ext cx="5191329" cy="1200329"/>
              </a:xfrm>
              <a:prstGeom prst="rect">
                <a:avLst/>
              </a:prstGeom>
              <a:blipFill>
                <a:blip r:embed="rId4"/>
                <a:stretch>
                  <a:fillRect l="-939" t="-2538" b="-65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569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1E0E8-74BA-46C7-B371-B614E05F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DB457-CD4C-4ABD-ABC5-B093F5E82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348880"/>
                <a:ext cx="10058400" cy="863186"/>
              </a:xfrm>
            </p:spPr>
            <p:txBody>
              <a:bodyPr/>
              <a:lstStyle/>
              <a:p>
                <a:r>
                  <a:rPr lang="en-US" sz="1800" b="0" i="0" u="none" strike="noStrike" baseline="0" dirty="0">
                    <a:latin typeface="Times-Roman"/>
                  </a:rPr>
                  <a:t>If the positive-going zero crossing of one sine wave is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GB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Times-Roman"/>
                  </a:rPr>
                  <a:t>relative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GB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Times-Roman"/>
                  </a:rPr>
                  <a:t>reference and that of the second sine wave is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e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GB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Times-Roman"/>
                  </a:rPr>
                  <a:t>relative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GB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Times-Roman"/>
                  </a:rPr>
                  <a:t>reference, what is the phase angle between the sine waves?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DB457-CD4C-4ABD-ABC5-B093F5E82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348880"/>
                <a:ext cx="10058400" cy="863186"/>
              </a:xfrm>
              <a:blipFill>
                <a:blip r:embed="rId2"/>
                <a:stretch>
                  <a:fillRect l="-485" t="-63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3EB5FB1-DA65-445F-9813-4833D2072525}"/>
              </a:ext>
            </a:extLst>
          </p:cNvPr>
          <p:cNvGrpSpPr/>
          <p:nvPr/>
        </p:nvGrpSpPr>
        <p:grpSpPr>
          <a:xfrm>
            <a:off x="8400256" y="5085184"/>
            <a:ext cx="1666596" cy="369332"/>
            <a:chOff x="8400256" y="5085184"/>
            <a:chExt cx="166659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3D57B95-9CE0-4F03-A1F0-86EA649BDA2E}"/>
                    </a:ext>
                  </a:extLst>
                </p:cNvPr>
                <p:cNvSpPr txBox="1"/>
                <p:nvPr/>
              </p:nvSpPr>
              <p:spPr>
                <a:xfrm>
                  <a:off x="9588388" y="5085184"/>
                  <a:ext cx="4784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3D57B95-9CE0-4F03-A1F0-86EA649BD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8388" y="5085184"/>
                  <a:ext cx="47846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21D247-EB78-44D8-A4BB-315EA2F3730F}"/>
                </a:ext>
              </a:extLst>
            </p:cNvPr>
            <p:cNvSpPr txBox="1"/>
            <p:nvPr/>
          </p:nvSpPr>
          <p:spPr>
            <a:xfrm>
              <a:off x="8400256" y="5085184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Answer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186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125F7-E6E6-444F-912E-7A3367631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 Reference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A73FE-53DC-45DD-8334-95CAF0B1A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075" y="2747601"/>
            <a:ext cx="9404809" cy="3121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8AC459-87D1-46F5-8EC4-0BA55803E55C}"/>
              </a:ext>
            </a:extLst>
          </p:cNvPr>
          <p:cNvSpPr txBox="1"/>
          <p:nvPr/>
        </p:nvSpPr>
        <p:spPr>
          <a:xfrm>
            <a:off x="1811524" y="180654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Times-Roman"/>
              </a:rPr>
              <a:t>Chapter 8 of </a:t>
            </a:r>
            <a:r>
              <a:rPr lang="en-US" sz="1800" b="0" i="1" u="none" strike="noStrike" baseline="0" dirty="0">
                <a:latin typeface="Times-Italic"/>
              </a:rPr>
              <a:t>Electronics Fundamentals: Circuits, Devices, and Applications</a:t>
            </a:r>
            <a:r>
              <a:rPr lang="en-US" sz="1800" b="0" i="0" u="none" strike="noStrike" baseline="0" dirty="0">
                <a:latin typeface="Times-Roman"/>
              </a:rPr>
              <a:t>, Eighth Edition, Thomas L. Floyd, David M. Buchla.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1200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6211-0CF1-49C2-A4A1-C1D6F75C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SINE WAVE FORMULA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21B14-86BB-46B7-8CDA-EAE79377F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2060848"/>
            <a:ext cx="5628571" cy="3838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758A81-673D-4782-8F2C-A801CF203A2F}"/>
                  </a:ext>
                </a:extLst>
              </p:cNvPr>
              <p:cNvSpPr txBox="1"/>
              <p:nvPr/>
            </p:nvSpPr>
            <p:spPr>
              <a:xfrm>
                <a:off x="7464152" y="2456892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u="none" strike="noStrike" baseline="0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0" i="1" u="none" strike="noStrike" baseline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u="none" strike="noStrike" baseline="0" dirty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GB" sz="2400" b="1" i="1" u="none" strike="noStrike" baseline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1" i="1" u="none" strike="noStrike" baseline="0" dirty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GB" sz="2400" b="1" i="1" u="none" strike="noStrike" baseline="0" dirty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sz="24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758A81-673D-4782-8F2C-A801CF203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2456892"/>
                <a:ext cx="2088232" cy="461665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365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F54226A-15A5-4F46-926F-81F3EC466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CF670F-3E94-4C8F-95AE-035FB45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479AEA-6C87-4786-A668-54BF815A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399A60-3405-4647-A976-4CBC707A9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1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FF351-900B-4AA7-B3CB-AA23F3577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72ACA-1838-43B3-AF5C-B864D362F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8573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NONSINUSOIDAL WAVEFORMS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D90A09-10D4-4340-AC70-0AFDB3810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2DB908-A871-49E3-A635-30ADFEBCF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CDDCBC-3C44-469D-BBFE-CDA7C61F6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565" y="1475175"/>
            <a:ext cx="3328416" cy="136796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B2C4FD5-C5A9-45B4-83C5-3310D4EDE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321732"/>
            <a:ext cx="3068701" cy="21082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96B209-9675-4D73-B008-199AD9515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61039" y="841079"/>
            <a:ext cx="2743199" cy="106967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E5F8535-F3B4-43C3-8595-D163FAA6B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7C496B-326B-4FA3-A3E5-B418F9B7E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266" y="4916930"/>
            <a:ext cx="3313507" cy="78016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F3F6827-0043-4CFE-98A8-95CE1B69B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5C8C77-965D-4673-BB00-96A6F3006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038" y="3947301"/>
            <a:ext cx="2743200" cy="11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49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2ACA-1838-43B3-AF5C-B864D362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Pulse Waveforms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B9B08-E876-46D4-A7C3-450DA75B3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114844" cy="503146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Basically, a </a:t>
            </a:r>
            <a:r>
              <a:rPr lang="en-US" sz="1800" b="1" i="0" u="none" strike="noStrike" baseline="0" dirty="0">
                <a:solidFill>
                  <a:srgbClr val="3D9AC8"/>
                </a:solidFill>
                <a:latin typeface="Times-ExtraBold"/>
              </a:rPr>
              <a:t>pulse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can be described as a very rapid transition.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94ADBE-D3C6-4205-98FC-CA581F3C6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43"/>
          <a:stretch/>
        </p:blipFill>
        <p:spPr>
          <a:xfrm>
            <a:off x="1650624" y="2348880"/>
            <a:ext cx="4805416" cy="3838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A8280C-136D-4042-BFE7-95438FCE3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00" r="50"/>
          <a:stretch/>
        </p:blipFill>
        <p:spPr>
          <a:xfrm>
            <a:off x="6636060" y="2357822"/>
            <a:ext cx="4519620" cy="383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0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3791-1030-4F81-9A08-F9FB1A8E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Pulse Waveforms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551E05-0D73-4C94-A26E-BA9932C52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0765" y="1767601"/>
            <a:ext cx="5971429" cy="205714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3E5EAE-7A6B-496B-8DB5-13C55C10B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51" y="4256707"/>
            <a:ext cx="6495238" cy="5238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BCBE2B-C448-427D-8FDE-2D9FC981E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908" y="4955237"/>
            <a:ext cx="6571429" cy="495238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A42C58-EB6C-456F-8D3E-DCBBC63D2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80" y="5522489"/>
            <a:ext cx="6561905" cy="7428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31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61FE0-5AD8-48BC-BB09-EB968133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Repetitive Pulses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A6C73-1365-4780-80B3-E4F00E088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816932"/>
            <a:ext cx="9428571" cy="108571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B079F5-1BC2-432B-9A36-81EEEFA9FDDF}"/>
              </a:ext>
            </a:extLst>
          </p:cNvPr>
          <p:cNvSpPr txBox="1"/>
          <p:nvPr/>
        </p:nvSpPr>
        <p:spPr>
          <a:xfrm>
            <a:off x="947428" y="21551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Any waveform that repeats itself at fixed intervals is </a:t>
            </a:r>
            <a:r>
              <a:rPr lang="en-US" sz="1800" b="1" i="0" u="none" strike="noStrike" baseline="0" dirty="0">
                <a:solidFill>
                  <a:srgbClr val="3D9AC8"/>
                </a:solidFill>
                <a:latin typeface="Times-ExtraBold"/>
              </a:rPr>
              <a:t>periodic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.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8538CA-DAFC-42A3-9B71-4C418E2C60D4}"/>
                  </a:ext>
                </a:extLst>
              </p:cNvPr>
              <p:cNvSpPr txBox="1"/>
              <p:nvPr/>
            </p:nvSpPr>
            <p:spPr>
              <a:xfrm>
                <a:off x="4475820" y="4041068"/>
                <a:ext cx="81522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8538CA-DAFC-42A3-9B71-4C418E2C6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820" y="4041068"/>
                <a:ext cx="815223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1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E156-752C-4D59-91D1-30D78010A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Duty Cycle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F43DDF-52AE-47CE-8CD5-B81437C43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520" y="2492896"/>
            <a:ext cx="6628571" cy="1276190"/>
          </a:xfrm>
        </p:spPr>
      </p:pic>
    </p:spTree>
    <p:extLst>
      <p:ext uri="{BB962C8B-B14F-4D97-AF65-F5344CB8AC3E}">
        <p14:creationId xmlns:p14="http://schemas.microsoft.com/office/powerpoint/2010/main" val="3651606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ED3EC-20E9-49E6-BE9C-76A34B3E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B2B969-3CB0-4932-96F9-F3C205F5B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480" y="1952836"/>
            <a:ext cx="6552381" cy="19333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F88C7-9E8F-4C92-B8AB-0FE275032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64" y="4044450"/>
            <a:ext cx="6780952" cy="2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8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0172C-43B0-4377-87FB-A3FE47CA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Square Waves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0436B4-91BC-4CE1-8D61-7C3BAA317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1524" y="2581381"/>
            <a:ext cx="6952381" cy="1695238"/>
          </a:xfrm>
        </p:spPr>
      </p:pic>
    </p:spTree>
    <p:extLst>
      <p:ext uri="{BB962C8B-B14F-4D97-AF65-F5344CB8AC3E}">
        <p14:creationId xmlns:p14="http://schemas.microsoft.com/office/powerpoint/2010/main" val="1027767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74C7-5333-4929-A25D-DCB57649D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Value of a Pulse Waveform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CF63E-7B99-458D-81E0-91717CFB7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6956" y="2708920"/>
            <a:ext cx="6819048" cy="1266667"/>
          </a:xfrm>
        </p:spPr>
      </p:pic>
    </p:spTree>
    <p:extLst>
      <p:ext uri="{BB962C8B-B14F-4D97-AF65-F5344CB8AC3E}">
        <p14:creationId xmlns:p14="http://schemas.microsoft.com/office/powerpoint/2010/main" val="2954180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B41D8F-73A5-4BDE-8B9F-D9498F4C8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548680"/>
            <a:ext cx="9109012" cy="51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28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F18A3-DA83-4913-BC24-E2755AE4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 Topics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045A1DD-1F97-49B9-BFAB-4AE3220AAF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7364307"/>
                  </p:ext>
                </p:extLst>
              </p:nvPr>
            </p:nvGraphicFramePr>
            <p:xfrm>
              <a:off x="1096963" y="1846263"/>
              <a:ext cx="10058400" cy="4022725"/>
            </p:xfrm>
            <a:graphic>
              <a:graphicData uri="http://schemas.microsoft.com/office/powerpoint/2016/summaryzoom">
                <psuz:summaryZm>
                  <psuz:summaryZmObj sectionId="{AEF1DA4B-0FE8-4183-BB1A-F237D25E063C}">
                    <psuz:zmPr id="{B45807A0-E1DA-4B64-A00B-97BA7FF48328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50680" y="140796"/>
                          <a:ext cx="3218179" cy="181022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E2F29BE-B356-4325-9EB1-CED51727F5DA}">
                    <psuz:zmPr id="{F8E573B0-FB39-46B2-8548-2BE48F04A404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89541" y="140796"/>
                          <a:ext cx="3218179" cy="181022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9FA0402-5E12-4D19-A7BE-2E0E60227BDD}">
                    <psuz:zmPr id="{51B97F33-A394-4A00-9B1B-11F0A960C3B9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50680" y="2071704"/>
                          <a:ext cx="3218179" cy="181022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045A1DD-1F97-49B9-BFAB-4AE3220AAFC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096963" y="1846263"/>
                <a:ext cx="10058400" cy="4022725"/>
                <a:chOff x="1096963" y="1846263"/>
                <a:chExt cx="10058400" cy="4022725"/>
              </a:xfrm>
            </p:grpSpPr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47643" y="1987059"/>
                  <a:ext cx="3218179" cy="181022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86504" y="1987059"/>
                  <a:ext cx="3218179" cy="181022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47643" y="3917967"/>
                  <a:ext cx="3218179" cy="181022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666501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B41D8F-73A5-4BDE-8B9F-D9498F4C8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4" y="190618"/>
            <a:ext cx="4115012" cy="23130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CEE4FA-87C5-4D44-ABA1-4D2FB64BC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317" y="424322"/>
            <a:ext cx="7371428" cy="11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29F5B-A93B-48A4-BE63-88C729DF7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776" y="4203336"/>
            <a:ext cx="6533333" cy="1657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D5083-BA64-4C25-9A15-898789B4F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648" y="2744924"/>
            <a:ext cx="6590476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4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0E9A622-9996-4927-BBCD-AEE2687B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1DE3FC3-BAC1-4105-9620-4FB64EDCE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BBBD2-5B3B-4DF2-848B-1C5CB822A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516835"/>
            <a:ext cx="3735502" cy="2103875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rgbClr val="FFFFFF"/>
                </a:solidFill>
              </a:rPr>
              <a:t>OSCILLOSCOPE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EF02B21-6D04-4A6A-B03E-CF7642D59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oscilloscope - Wiktionary">
            <a:extLst>
              <a:ext uri="{FF2B5EF4-FFF2-40B4-BE49-F238E27FC236}">
                <a16:creationId xmlns:a16="http://schemas.microsoft.com/office/drawing/2014/main" id="{D52830D0-613D-4DD3-8970-A3BDA11A1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51" b="-4"/>
          <a:stretch/>
        </p:blipFill>
        <p:spPr bwMode="auto">
          <a:xfrm>
            <a:off x="4812161" y="-2655"/>
            <a:ext cx="3606643" cy="335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97E39010-823C-439A-B438-FEEDF5490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79" y="0"/>
            <a:ext cx="3610035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Digital storage oscilloscope - Wikipedia">
            <a:extLst>
              <a:ext uri="{FF2B5EF4-FFF2-40B4-BE49-F238E27FC236}">
                <a16:creationId xmlns:a16="http://schemas.microsoft.com/office/drawing/2014/main" id="{D0132B76-0E50-459C-AE95-44DF1422A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3" r="20573"/>
          <a:stretch/>
        </p:blipFill>
        <p:spPr bwMode="auto">
          <a:xfrm>
            <a:off x="8576279" y="10"/>
            <a:ext cx="3610035" cy="335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w to Use an Oscilloscope - learn.sparkfun.com">
            <a:extLst>
              <a:ext uri="{FF2B5EF4-FFF2-40B4-BE49-F238E27FC236}">
                <a16:creationId xmlns:a16="http://schemas.microsoft.com/office/drawing/2014/main" id="{C97DBA8D-E8BA-4C70-8479-3F3A68A35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0" r="-2" b="26728"/>
          <a:stretch/>
        </p:blipFill>
        <p:spPr bwMode="auto">
          <a:xfrm>
            <a:off x="4812161" y="3504904"/>
            <a:ext cx="7374154" cy="335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658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BB83-D5A4-4E83-9228-8FF60E09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OSCILLOSCOPE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B1903-CB4C-4B04-B5A7-FF2145CD0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91178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Times-Roman"/>
              </a:rPr>
              <a:t>The oscilloscope, or (scope for short) is a widely used and versatile test instrument for </a:t>
            </a:r>
            <a:r>
              <a:rPr lang="en-GB" sz="1800" b="0" i="0" u="none" strike="noStrike" baseline="0" dirty="0">
                <a:latin typeface="Times-Roman"/>
              </a:rPr>
              <a:t>observing and measuring waveforms.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4EA16-276F-455B-A814-C248BD6BA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492896"/>
            <a:ext cx="3911827" cy="2978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45FEA-A5F9-4E8A-8D9A-D7A2DF5A3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319834"/>
            <a:ext cx="4248472" cy="34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2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BB83-D5A4-4E83-9228-8FF60E09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OSCILLOSCOPE</a:t>
            </a:r>
          </a:p>
        </p:txBody>
      </p:sp>
      <p:pic>
        <p:nvPicPr>
          <p:cNvPr id="1028" name="Picture 4" descr="GW Instek GOS-622G General Purpose Analog Oscilloscope, 20MHz Bandwidth, 2  Channels, ALT Triggering, HoldOff Function : Amazon.co.uk: Business,  Industry &amp;amp; Science">
            <a:extLst>
              <a:ext uri="{FF2B5EF4-FFF2-40B4-BE49-F238E27FC236}">
                <a16:creationId xmlns:a16="http://schemas.microsoft.com/office/drawing/2014/main" id="{19605A08-169B-4141-A293-6F56AB4E1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73" y="2037902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672C19-49C1-4F47-A3FF-F189041D7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1841700"/>
            <a:ext cx="4169623" cy="31745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CAEC5F-6E28-4A81-B63D-D9AEC0132730}"/>
              </a:ext>
            </a:extLst>
          </p:cNvPr>
          <p:cNvSpPr txBox="1"/>
          <p:nvPr/>
        </p:nvSpPr>
        <p:spPr>
          <a:xfrm>
            <a:off x="2747628" y="5301208"/>
            <a:ext cx="210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Analog Oscilloscope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9BE5D1-C731-4955-BC1E-736E99129C42}"/>
              </a:ext>
            </a:extLst>
          </p:cNvPr>
          <p:cNvSpPr txBox="1"/>
          <p:nvPr/>
        </p:nvSpPr>
        <p:spPr>
          <a:xfrm>
            <a:off x="8220236" y="5157192"/>
            <a:ext cx="205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Digital Oscilloscope </a:t>
            </a:r>
          </a:p>
        </p:txBody>
      </p:sp>
    </p:spTree>
    <p:extLst>
      <p:ext uri="{BB962C8B-B14F-4D97-AF65-F5344CB8AC3E}">
        <p14:creationId xmlns:p14="http://schemas.microsoft.com/office/powerpoint/2010/main" val="130547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BB83-D5A4-4E83-9228-8FF60E09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OSCILLOSCOPE front panel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C2B489-E9D3-4442-AA2C-92C67301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880828"/>
            <a:ext cx="8738215" cy="425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97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C2B489-E9D3-4442-AA2C-92C673012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733"/>
          <a:stretch/>
        </p:blipFill>
        <p:spPr>
          <a:xfrm>
            <a:off x="1847529" y="1880828"/>
            <a:ext cx="4392488" cy="4259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69AA21-837E-43E7-A645-0BC1B2A7F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66" r="291"/>
          <a:stretch/>
        </p:blipFill>
        <p:spPr>
          <a:xfrm>
            <a:off x="6240017" y="1894731"/>
            <a:ext cx="4320478" cy="4259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3BB83-D5A4-4E83-9228-8FF60E09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Vertical Controls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8A8595-CED1-42FD-8823-22E207613FFF}"/>
              </a:ext>
            </a:extLst>
          </p:cNvPr>
          <p:cNvSpPr/>
          <p:nvPr/>
        </p:nvSpPr>
        <p:spPr>
          <a:xfrm>
            <a:off x="6852084" y="2780928"/>
            <a:ext cx="1800200" cy="23402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570B62-4B1C-481E-A7E3-002F890D22C7}"/>
              </a:ext>
            </a:extLst>
          </p:cNvPr>
          <p:cNvSpPr txBox="1"/>
          <p:nvPr/>
        </p:nvSpPr>
        <p:spPr>
          <a:xfrm>
            <a:off x="334761" y="2319263"/>
            <a:ext cx="37444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position control lets you move a displayed waveform up or down vertically on the screen.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222973-403B-4168-B4A6-6E8AE490F04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061776" y="2780928"/>
            <a:ext cx="3018603" cy="5400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5D847CD-C0CD-446C-9FFD-649FAC5B9374}"/>
              </a:ext>
            </a:extLst>
          </p:cNvPr>
          <p:cNvSpPr/>
          <p:nvPr/>
        </p:nvSpPr>
        <p:spPr>
          <a:xfrm>
            <a:off x="7080379" y="2996952"/>
            <a:ext cx="491785" cy="648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1AE16A-D456-48D9-8305-0DC24623A0F2}"/>
              </a:ext>
            </a:extLst>
          </p:cNvPr>
          <p:cNvSpPr txBox="1"/>
          <p:nvPr/>
        </p:nvSpPr>
        <p:spPr>
          <a:xfrm>
            <a:off x="450051" y="3681028"/>
            <a:ext cx="32696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-Roman"/>
              </a:rPr>
              <a:t>The Volts/</a:t>
            </a:r>
            <a:r>
              <a:rPr lang="en-US" sz="1800" b="0" i="0" u="none" strike="noStrike" baseline="0" dirty="0" err="1">
                <a:latin typeface="Times-Roman"/>
              </a:rPr>
              <a:t>Div</a:t>
            </a:r>
            <a:r>
              <a:rPr lang="en-US" sz="1800" b="0" i="0" u="none" strike="noStrike" baseline="0" dirty="0">
                <a:latin typeface="Times-Roman"/>
              </a:rPr>
              <a:t> control adjusts</a:t>
            </a: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the number of volts represented by each vertical division on the screen.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6E5908-F84C-4236-B107-F1BD35A36ED4}"/>
              </a:ext>
            </a:extLst>
          </p:cNvPr>
          <p:cNvCxnSpPr>
            <a:stCxn id="13" idx="3"/>
          </p:cNvCxnSpPr>
          <p:nvPr/>
        </p:nvCxnSpPr>
        <p:spPr>
          <a:xfrm>
            <a:off x="3719736" y="4281193"/>
            <a:ext cx="3276364" cy="1199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315D6B1-6DF2-4556-BE52-8A7DA5E5C660}"/>
              </a:ext>
            </a:extLst>
          </p:cNvPr>
          <p:cNvSpPr/>
          <p:nvPr/>
        </p:nvSpPr>
        <p:spPr>
          <a:xfrm>
            <a:off x="7005414" y="4218039"/>
            <a:ext cx="602753" cy="648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66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3" grpId="0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C2B489-E9D3-4442-AA2C-92C673012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320"/>
          <a:stretch/>
        </p:blipFill>
        <p:spPr>
          <a:xfrm>
            <a:off x="1847529" y="1880828"/>
            <a:ext cx="4428492" cy="4259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FB0B02-B3F4-4602-BD87-EE27ACD66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79" r="-123"/>
          <a:stretch/>
        </p:blipFill>
        <p:spPr>
          <a:xfrm>
            <a:off x="6276021" y="1882341"/>
            <a:ext cx="4320478" cy="4259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3BB83-D5A4-4E83-9228-8FF60E09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Horizontal Controls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8A8595-CED1-42FD-8823-22E207613FFF}"/>
              </a:ext>
            </a:extLst>
          </p:cNvPr>
          <p:cNvSpPr/>
          <p:nvPr/>
        </p:nvSpPr>
        <p:spPr>
          <a:xfrm>
            <a:off x="8580276" y="2840245"/>
            <a:ext cx="1008112" cy="23402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A83689-C05B-4749-9699-F927BEF2FD27}"/>
              </a:ext>
            </a:extLst>
          </p:cNvPr>
          <p:cNvSpPr txBox="1"/>
          <p:nvPr/>
        </p:nvSpPr>
        <p:spPr>
          <a:xfrm>
            <a:off x="1415480" y="2539893"/>
            <a:ext cx="31560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b="0" i="0" u="none" strike="noStrike" baseline="0" dirty="0">
                <a:latin typeface="Times-Roman"/>
              </a:rPr>
              <a:t>The </a:t>
            </a:r>
            <a:r>
              <a:rPr lang="en-US" sz="1800" b="0" i="0" u="none" strike="noStrike" baseline="0" dirty="0">
                <a:latin typeface="Times-Roman"/>
              </a:rPr>
              <a:t>Position control lets you move a displayed waveform left to right horizontally on the </a:t>
            </a:r>
            <a:r>
              <a:rPr lang="en-GB" sz="1800" b="0" i="0" u="none" strike="noStrike" baseline="0" dirty="0">
                <a:latin typeface="Times-Roman"/>
              </a:rPr>
              <a:t>screen.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535D49-4DE9-4CE8-BFF6-5D5260E611CF}"/>
              </a:ext>
            </a:extLst>
          </p:cNvPr>
          <p:cNvCxnSpPr/>
          <p:nvPr/>
        </p:nvCxnSpPr>
        <p:spPr>
          <a:xfrm>
            <a:off x="4619836" y="3140968"/>
            <a:ext cx="4212468" cy="1440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1A80301-4AF3-479B-AA6A-04297ED9C212}"/>
              </a:ext>
            </a:extLst>
          </p:cNvPr>
          <p:cNvSpPr/>
          <p:nvPr/>
        </p:nvSpPr>
        <p:spPr>
          <a:xfrm>
            <a:off x="8732676" y="2992645"/>
            <a:ext cx="675692" cy="5803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75776-7C52-4B8E-8B91-A827E3E33454}"/>
              </a:ext>
            </a:extLst>
          </p:cNvPr>
          <p:cNvSpPr txBox="1"/>
          <p:nvPr/>
        </p:nvSpPr>
        <p:spPr>
          <a:xfrm>
            <a:off x="1097280" y="4010375"/>
            <a:ext cx="33065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-Roman"/>
              </a:rPr>
              <a:t>The Sec/</a:t>
            </a:r>
            <a:r>
              <a:rPr lang="en-US" sz="1800" b="0" i="0" u="none" strike="noStrike" baseline="0" dirty="0" err="1">
                <a:latin typeface="Times-Roman"/>
              </a:rPr>
              <a:t>Div</a:t>
            </a:r>
            <a:r>
              <a:rPr lang="en-US" sz="1800" b="0" i="0" u="none" strike="noStrike" baseline="0" dirty="0">
                <a:latin typeface="Times-Roman"/>
              </a:rPr>
              <a:t> control adjusts the time represented by each horizontal division </a:t>
            </a:r>
            <a:r>
              <a:rPr lang="en-GB" sz="1800" b="0" i="0" u="none" strike="noStrike" baseline="0" dirty="0">
                <a:latin typeface="Times-Roman"/>
              </a:rPr>
              <a:t>or main time base.</a:t>
            </a:r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B18A02-0CE1-4B14-A841-06D0350AB350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169787" y="4530920"/>
            <a:ext cx="4562889" cy="322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69F1EB8-0324-4926-BB75-42B6B09249E7}"/>
              </a:ext>
            </a:extLst>
          </p:cNvPr>
          <p:cNvSpPr/>
          <p:nvPr/>
        </p:nvSpPr>
        <p:spPr>
          <a:xfrm>
            <a:off x="8732676" y="4149080"/>
            <a:ext cx="855712" cy="828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35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2" grpId="0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BB83-D5A4-4E83-9228-8FF60E09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a Signal into the Scope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C2B489-E9D3-4442-AA2C-92C67301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880828"/>
            <a:ext cx="8738215" cy="42590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8A8595-CED1-42FD-8823-22E207613FFF}"/>
              </a:ext>
            </a:extLst>
          </p:cNvPr>
          <p:cNvSpPr/>
          <p:nvPr/>
        </p:nvSpPr>
        <p:spPr>
          <a:xfrm>
            <a:off x="8328248" y="5085184"/>
            <a:ext cx="1800200" cy="90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681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BB83-D5A4-4E83-9228-8FF60E097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45984" y="3342194"/>
            <a:ext cx="3018500" cy="743840"/>
          </a:xfrm>
        </p:spPr>
        <p:txBody>
          <a:bodyPr/>
          <a:lstStyle/>
          <a:p>
            <a:r>
              <a:rPr lang="en-GB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19FB2-6DB3-48DC-911D-760F964D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36" y="1844824"/>
            <a:ext cx="4638203" cy="4224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9AD660-05F6-4F75-9B9E-884C46B980EC}"/>
              </a:ext>
            </a:extLst>
          </p:cNvPr>
          <p:cNvSpPr txBox="1"/>
          <p:nvPr/>
        </p:nvSpPr>
        <p:spPr>
          <a:xfrm>
            <a:off x="675395" y="810488"/>
            <a:ext cx="106194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-Roman"/>
              </a:rPr>
              <a:t>Determine the peak-to-peak value and period of each sine wave in this figure from the digital scope screen displays and the settings for Volts/</a:t>
            </a:r>
            <a:r>
              <a:rPr lang="en-US" sz="1800" b="0" i="0" u="none" strike="noStrike" baseline="0" dirty="0" err="1">
                <a:latin typeface="Times-Roman"/>
              </a:rPr>
              <a:t>Div</a:t>
            </a:r>
            <a:r>
              <a:rPr lang="en-US" sz="1800" b="0" i="0" u="none" strike="noStrike" baseline="0" dirty="0">
                <a:latin typeface="Times-Roman"/>
              </a:rPr>
              <a:t> and Sec/</a:t>
            </a:r>
            <a:r>
              <a:rPr lang="en-US" sz="1800" b="0" i="0" u="none" strike="noStrike" baseline="0" dirty="0" err="1">
                <a:latin typeface="Times-Roman"/>
              </a:rPr>
              <a:t>Div</a:t>
            </a:r>
            <a:r>
              <a:rPr lang="en-US" sz="1800" b="0" i="0" u="none" strike="noStrike" baseline="0" dirty="0">
                <a:latin typeface="Times-Roman"/>
              </a:rPr>
              <a:t>, which are indicated under the screens. Sine waves are centered vertically on the </a:t>
            </a:r>
            <a:r>
              <a:rPr lang="en-GB" sz="1800" b="0" i="0" u="none" strike="noStrike" baseline="0" dirty="0">
                <a:latin typeface="Times-Roman"/>
              </a:rPr>
              <a:t>screens.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9B0788-805C-45A4-8605-20CFC0D2F863}"/>
                  </a:ext>
                </a:extLst>
              </p:cNvPr>
              <p:cNvSpPr txBox="1"/>
              <p:nvPr/>
            </p:nvSpPr>
            <p:spPr>
              <a:xfrm>
                <a:off x="5879976" y="1865045"/>
                <a:ext cx="5400600" cy="995016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a)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𝑉𝑝𝑝</m:t>
                      </m:r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sz="16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6 </m:t>
                          </m:r>
                          <m:r>
                            <a:rPr lang="fr-FR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𝑑𝑖𝑣𝑖𝑠𝑖𝑜𝑛𝑠</m:t>
                          </m:r>
                        </m:e>
                      </m:d>
                      <m:r>
                        <a:rPr lang="en-GB" sz="1600" b="0" i="1" u="none" strike="noStrike" baseline="0" dirty="0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GB" sz="16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0.5 </m:t>
                          </m:r>
                          <m:f>
                            <m:fPr>
                              <m:type m:val="skw"/>
                              <m:ctrlPr>
                                <a:rPr lang="fr-FR" sz="1600" b="0" i="1" u="none" strike="noStrike" baseline="0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u="none" strike="noStrike" baseline="0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fr-FR" sz="1600" i="1" dirty="0">
                                  <a:latin typeface="Cambria Math" panose="02040503050406030204" pitchFamily="18" charset="0"/>
                                </a:rPr>
                                <m:t>𝑑𝑖𝑣𝑖𝑠𝑖𝑜𝑛</m:t>
                              </m:r>
                            </m:den>
                          </m:f>
                        </m:e>
                      </m:d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𝑑𝑖𝑣𝑖𝑠𝑖𝑜𝑛</m:t>
                      </m:r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fr-FR" sz="1600" b="1" i="1" u="none" strike="noStrike" baseline="0" dirty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fr-FR" sz="1600" b="1" i="1" u="none" strike="noStrike" baseline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1600" b="1" i="1" u="none" strike="noStrike" baseline="0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sz="1600" b="1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1" i="1" u="none" strike="noStrike" baseline="0" dirty="0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GB" sz="1600" b="1" i="1" u="none" strike="noStrike" baseline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sz="16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fr-FR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𝑑𝑖𝑣𝑖𝑠𝑖𝑜𝑛𝑠</m:t>
                          </m:r>
                        </m:e>
                      </m:d>
                      <m:r>
                        <a:rPr lang="en-GB" sz="1600" b="0" i="1" u="none" strike="noStrike" baseline="0" dirty="0" smtClean="0"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1600" b="0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type m:val="skw"/>
                          <m:ctrlPr>
                            <a:rPr lang="en-GB" sz="16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𝑚𝑠</m:t>
                          </m:r>
                        </m:num>
                        <m:den>
                          <m:r>
                            <a:rPr lang="fr-FR" sz="1600" i="1" dirty="0">
                              <a:latin typeface="Cambria Math" panose="02040503050406030204" pitchFamily="18" charset="0"/>
                            </a:rPr>
                            <m:t>𝑑𝑖𝑣𝑖𝑠𝑖𝑜𝑛</m:t>
                          </m:r>
                        </m:den>
                      </m:f>
                      <m:r>
                        <a:rPr lang="en-GB" sz="1600" b="0" i="1" u="none" strike="noStrike" baseline="0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fr-FR" sz="1600" b="1" i="1" u="none" strike="noStrike" baseline="0" dirty="0" smtClean="0"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fr-FR" sz="1600" b="1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1" i="1" u="none" strike="noStrike" baseline="0" dirty="0" smtClean="0">
                          <a:latin typeface="Cambria Math" panose="02040503050406030204" pitchFamily="18" charset="0"/>
                        </a:rPr>
                        <m:t>𝒎𝒔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9B0788-805C-45A4-8605-20CFC0D2F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1865045"/>
                <a:ext cx="5400600" cy="995016"/>
              </a:xfrm>
              <a:prstGeom prst="rect">
                <a:avLst/>
              </a:prstGeom>
              <a:blipFill>
                <a:blip r:embed="rId3"/>
                <a:stretch>
                  <a:fillRect l="-678" t="-18405" b="-736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C2D2AA-1D7F-4656-A0C4-750DE65B4BC1}"/>
                  </a:ext>
                </a:extLst>
              </p:cNvPr>
              <p:cNvSpPr txBox="1"/>
              <p:nvPr/>
            </p:nvSpPr>
            <p:spPr>
              <a:xfrm>
                <a:off x="5879976" y="2860061"/>
                <a:ext cx="5400600" cy="8742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b)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𝑉𝑝𝑝</m:t>
                      </m:r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sz="16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5 </m:t>
                          </m:r>
                          <m:r>
                            <a:rPr lang="fr-FR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𝑑𝑖𝑣𝑖𝑠𝑖𝑜𝑛𝑠</m:t>
                          </m:r>
                        </m:e>
                      </m:d>
                      <m:r>
                        <a:rPr lang="en-GB" sz="1600" b="0" i="1" u="none" strike="noStrike" baseline="0" dirty="0" smtClean="0"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50 </m:t>
                      </m:r>
                      <m:f>
                        <m:fPr>
                          <m:type m:val="skw"/>
                          <m:ctrlPr>
                            <a:rPr lang="fr-FR" sz="16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𝑚𝑣</m:t>
                          </m:r>
                        </m:num>
                        <m:den>
                          <m:r>
                            <a:rPr lang="fr-FR" sz="1600" i="1" dirty="0">
                              <a:latin typeface="Cambria Math" panose="02040503050406030204" pitchFamily="18" charset="0"/>
                            </a:rPr>
                            <m:t>𝑑𝑖𝑣𝑖𝑠𝑖𝑜𝑛</m:t>
                          </m:r>
                        </m:den>
                      </m:f>
                      <m:r>
                        <a:rPr lang="en-GB" sz="16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sz="1600" b="1" i="1" u="none" strike="noStrike" baseline="0" dirty="0" smtClean="0">
                          <a:latin typeface="Cambria Math" panose="02040503050406030204" pitchFamily="18" charset="0"/>
                        </a:rPr>
                        <m:t>𝟐𝟓𝟎</m:t>
                      </m:r>
                      <m:r>
                        <a:rPr lang="fr-FR" sz="1600" b="1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1" i="1" u="none" strike="noStrike" baseline="0" dirty="0" smtClean="0">
                          <a:latin typeface="Cambria Math" panose="02040503050406030204" pitchFamily="18" charset="0"/>
                        </a:rPr>
                        <m:t>𝒎𝑽</m:t>
                      </m:r>
                    </m:oMath>
                  </m:oMathPara>
                </a14:m>
                <a:endParaRPr lang="fr-FR" sz="1600" b="1" i="0" u="none" strike="noStrike" baseline="0" dirty="0">
                  <a:latin typeface="Times-Bold"/>
                </a:endParaRPr>
              </a:p>
              <a:p>
                <a:r>
                  <a:rPr lang="fr-FR" sz="1600" b="0" i="1" u="none" strike="noStrike" baseline="0" dirty="0">
                    <a:latin typeface="Times-Italic"/>
                  </a:rPr>
                  <a:t> </a:t>
                </a:r>
                <a14:m>
                  <m:oMath xmlns:m="http://schemas.openxmlformats.org/officeDocument/2006/math">
                    <m:r>
                      <a:rPr lang="fr-FR" sz="1600" b="0" i="1" u="none" strike="noStrike" baseline="0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1600" b="0" i="1" u="none" strike="noStrike" baseline="0" dirty="0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GB" sz="16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u="none" strike="noStrike" baseline="0" dirty="0" smtClean="0">
                            <a:latin typeface="Cambria Math" panose="02040503050406030204" pitchFamily="18" charset="0"/>
                          </a:rPr>
                          <m:t>6 </m:t>
                        </m:r>
                        <m:r>
                          <a:rPr lang="fr-FR" sz="1600" b="0" i="1" u="none" strike="noStrike" baseline="0" dirty="0" smtClean="0">
                            <a:latin typeface="Cambria Math" panose="02040503050406030204" pitchFamily="18" charset="0"/>
                          </a:rPr>
                          <m:t>𝑑𝑖𝑣𝑖𝑠𝑖𝑜𝑛𝑠</m:t>
                        </m:r>
                      </m:e>
                    </m:d>
                    <m:r>
                      <a:rPr lang="en-GB" sz="1600" b="0" i="1" u="none" strike="noStrike" baseline="0" dirty="0" smtClean="0">
                        <a:latin typeface="Cambria Math" panose="02040503050406030204" pitchFamily="18" charset="0"/>
                      </a:rPr>
                      <m:t>×(</m:t>
                    </m:r>
                    <m:r>
                      <a:rPr lang="fr-FR" sz="1600" b="0" i="1" u="none" strike="noStrike" baseline="0" dirty="0" smtClean="0">
                        <a:latin typeface="Cambria Math" panose="02040503050406030204" pitchFamily="18" charset="0"/>
                      </a:rPr>
                      <m:t>0.1 </m:t>
                    </m:r>
                    <m:f>
                      <m:fPr>
                        <m:type m:val="skw"/>
                        <m:ctrlPr>
                          <a:rPr lang="fr-FR" sz="16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b="0" i="1" u="none" strike="noStrike" baseline="0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num>
                      <m:den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𝑑𝑖𝑣𝑖𝑠𝑖𝑜𝑛</m:t>
                        </m:r>
                      </m:den>
                    </m:f>
                    <m:r>
                      <a:rPr lang="en-GB" sz="16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600" b="0" i="1" u="none" strike="noStrike" baseline="0" dirty="0" smtClean="0">
                        <a:latin typeface="Cambria Math" panose="02040503050406030204" pitchFamily="18" charset="0"/>
                      </a:rPr>
                      <m:t>= 0.6 </m:t>
                    </m:r>
                    <m:r>
                      <a:rPr lang="fr-FR" sz="1600" b="0" i="1" u="none" strike="noStrike" baseline="0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fr-FR" sz="1600" b="0" i="1" u="none" strike="noStrike" baseline="0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fr-FR" sz="1600" b="1" i="1" u="none" strike="noStrike" baseline="0" dirty="0" smtClean="0">
                        <a:latin typeface="Cambria Math" panose="02040503050406030204" pitchFamily="18" charset="0"/>
                      </a:rPr>
                      <m:t>𝟔𝟎𝟎</m:t>
                    </m:r>
                    <m:r>
                      <a:rPr lang="fr-FR" sz="1600" b="1" i="1" u="none" strike="noStrike" baseline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b="0" i="1" u="none" strike="noStrike" baseline="0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1600" b="1" i="1" u="none" strike="noStrike" baseline="0" dirty="0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C2D2AA-1D7F-4656-A0C4-750DE65B4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2860061"/>
                <a:ext cx="5400600" cy="874278"/>
              </a:xfrm>
              <a:prstGeom prst="rect">
                <a:avLst/>
              </a:prstGeom>
              <a:blipFill>
                <a:blip r:embed="rId4"/>
                <a:stretch>
                  <a:fillRect l="-678" t="-25694" b="-63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250887-DD34-4103-A125-991D2D0DDF11}"/>
                  </a:ext>
                </a:extLst>
              </p:cNvPr>
              <p:cNvSpPr txBox="1"/>
              <p:nvPr/>
            </p:nvSpPr>
            <p:spPr>
              <a:xfrm>
                <a:off x="5878202" y="3714114"/>
                <a:ext cx="5400600" cy="9114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c)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𝑉𝑝𝑝</m:t>
                      </m:r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sz="16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6.8 </m:t>
                          </m:r>
                          <m:r>
                            <a:rPr lang="fr-FR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𝑑𝑖𝑣𝑖𝑠𝑖𝑜𝑛𝑠</m:t>
                          </m:r>
                        </m:e>
                      </m:d>
                      <m:r>
                        <a:rPr lang="en-GB" sz="1600" b="0" i="1" u="none" strike="noStrike" baseline="0" dirty="0" smtClean="0"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1600" b="0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type m:val="skw"/>
                          <m:ctrlPr>
                            <a:rPr lang="en-GB" sz="16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fr-FR" sz="1600" i="1" dirty="0">
                              <a:latin typeface="Cambria Math" panose="02040503050406030204" pitchFamily="18" charset="0"/>
                            </a:rPr>
                            <m:t>𝑑𝑖𝑣𝑖𝑠𝑖𝑜𝑛</m:t>
                          </m:r>
                        </m:den>
                      </m:f>
                      <m:r>
                        <a:rPr lang="en-GB" sz="1600" b="0" i="1" u="none" strike="noStrike" baseline="0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sz="1600" b="1" i="1" u="none" strike="noStrike" baseline="0" dirty="0" smtClean="0">
                          <a:latin typeface="Cambria Math" panose="02040503050406030204" pitchFamily="18" charset="0"/>
                        </a:rPr>
                        <m:t>𝟏𝟑</m:t>
                      </m:r>
                      <m:r>
                        <a:rPr lang="fr-FR" sz="1600" b="1" i="1" u="none" strike="noStrike" baseline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1600" b="1" i="1" u="none" strike="noStrike" baseline="0" dirty="0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fr-FR" sz="1600" b="1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1" i="1" u="none" strike="noStrike" baseline="0" dirty="0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fr-FR" sz="1600" b="1" i="0" u="none" strike="noStrike" baseline="0" dirty="0">
                  <a:latin typeface="Times-Bold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sz="16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20 </m:t>
                          </m:r>
                          <m:r>
                            <a:rPr lang="fr-FR" sz="1600" b="0" i="1" u="none" strike="noStrike" baseline="0" dirty="0" smtClean="0">
                              <a:latin typeface="Cambria Math" panose="02040503050406030204" pitchFamily="18" charset="0"/>
                            </a:rPr>
                            <m:t>𝑑𝑖𝑣𝑖𝑠𝑖𝑜𝑛𝑠</m:t>
                          </m:r>
                        </m:e>
                      </m:d>
                      <m:r>
                        <a:rPr lang="en-GB" sz="1600" b="0" i="1" u="none" strike="noStrike" baseline="0" dirty="0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GB" sz="1600" b="0" i="1" u="none" strike="noStrike" baseline="0" dirty="0" smtClean="0">
                          <a:latin typeface="Cambria Math" panose="02040503050406030204" pitchFamily="18" charset="0"/>
                        </a:rPr>
                        <m:t>times</m:t>
                      </m:r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 10 </m:t>
                      </m:r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𝑚𝑠</m:t>
                      </m:r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𝑑𝑖𝑣𝑖𝑠𝑖𝑜𝑛</m:t>
                      </m:r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fr-FR" sz="1600" b="1" i="1" u="none" strike="noStrike" baseline="0" dirty="0" smtClean="0">
                          <a:latin typeface="Cambria Math" panose="02040503050406030204" pitchFamily="18" charset="0"/>
                        </a:rPr>
                        <m:t>𝟐𝟎𝟎</m:t>
                      </m:r>
                      <m:r>
                        <a:rPr lang="fr-FR" sz="1600" b="1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none" strike="noStrike" baseline="0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1600" b="1" i="1" u="none" strike="noStrike" baseline="0" dirty="0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250887-DD34-4103-A125-991D2D0DD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202" y="3714114"/>
                <a:ext cx="5400600" cy="911468"/>
              </a:xfrm>
              <a:prstGeom prst="rect">
                <a:avLst/>
              </a:prstGeom>
              <a:blipFill>
                <a:blip r:embed="rId5"/>
                <a:stretch>
                  <a:fillRect l="-564" t="-22667" b="-5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C9382801-01C7-4E53-A1DC-C7AD1B4872DD}"/>
              </a:ext>
            </a:extLst>
          </p:cNvPr>
          <p:cNvSpPr/>
          <p:nvPr/>
        </p:nvSpPr>
        <p:spPr>
          <a:xfrm>
            <a:off x="1163452" y="1728622"/>
            <a:ext cx="1000911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EA054D-E677-4B78-B9B2-5DDF74C06489}"/>
                  </a:ext>
                </a:extLst>
              </p:cNvPr>
              <p:cNvSpPr txBox="1"/>
              <p:nvPr/>
            </p:nvSpPr>
            <p:spPr>
              <a:xfrm>
                <a:off x="5878202" y="4633941"/>
                <a:ext cx="5400600" cy="972189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d) </a:t>
                </a:r>
              </a:p>
              <a:p>
                <a14:m>
                  <m:oMath xmlns:m="http://schemas.openxmlformats.org/officeDocument/2006/math">
                    <m:r>
                      <a:rPr lang="fr-FR" sz="1800" b="0" i="1" u="none" strike="noStrike" baseline="0" dirty="0" smtClean="0">
                        <a:latin typeface="Cambria Math" panose="02040503050406030204" pitchFamily="18" charset="0"/>
                      </a:rPr>
                      <m:t>𝑉𝑝𝑝</m:t>
                    </m:r>
                    <m:r>
                      <a:rPr lang="fr-FR" sz="1800" b="0" i="1" u="none" strike="noStrike" baseline="0" dirty="0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GB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u="none" strike="noStrike" baseline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fr-FR" sz="1800" b="0" i="1" u="none" strike="noStrike" baseline="0" dirty="0" smtClean="0">
                            <a:latin typeface="Cambria Math" panose="02040503050406030204" pitchFamily="18" charset="0"/>
                          </a:rPr>
                          <m:t>𝑑𝑖𝑣𝑖𝑠𝑖𝑜𝑛𝑠</m:t>
                        </m:r>
                      </m:e>
                    </m:d>
                    <m:r>
                      <a:rPr lang="en-GB" sz="1800" b="0" i="1" u="none" strike="noStrike" baseline="0" dirty="0" smtClean="0">
                        <a:latin typeface="Cambria Math" panose="02040503050406030204" pitchFamily="18" charset="0"/>
                      </a:rPr>
                      <m:t>×(</m:t>
                    </m:r>
                    <m:r>
                      <a:rPr lang="fr-FR" sz="1800" b="0" i="1" u="none" strike="noStrike" baseline="0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1800" b="0" i="1" u="none" strike="noStrike" baseline="0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type m:val="skw"/>
                        <m:ctrlPr>
                          <a:rPr lang="en-GB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u="none" strike="noStrike" baseline="0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𝑑𝑖𝑣𝑖𝑠𝑖𝑜𝑛</m:t>
                        </m:r>
                      </m:den>
                    </m:f>
                    <m:r>
                      <a:rPr lang="en-GB" sz="1800" b="0" i="1" u="none" strike="noStrike" baseline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0" i="1" u="none" strike="noStrike" baseline="0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fr-FR" sz="1800" b="1" i="1" u="none" strike="noStrike" baseline="0" dirty="0" smtClean="0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fr-FR" sz="1800" b="1" i="1" u="none" strike="noStrike" baseline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800" b="1" i="1" u="none" strike="noStrike" baseline="0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fr-FR" sz="1800" b="0" i="1" u="none" strike="noStrike" baseline="0" dirty="0">
                    <a:latin typeface="Times-Italic"/>
                  </a:rPr>
                  <a:t>  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800" b="0" i="1" u="none" strike="noStrike" baseline="0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1800" b="0" i="1" u="none" strike="noStrike" baseline="0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sz="18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800" b="0" i="1" u="none" strike="noStrike" baseline="0" dirty="0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fr-FR" sz="1800" b="0" i="1" u="none" strike="noStrike" baseline="0" dirty="0" smtClean="0">
                              <a:latin typeface="Cambria Math" panose="02040503050406030204" pitchFamily="18" charset="0"/>
                            </a:rPr>
                            <m:t>𝑑𝑖𝑣𝑖𝑠𝑖𝑜𝑛𝑠</m:t>
                          </m:r>
                        </m:e>
                      </m:d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fr-FR" sz="1800" b="0" i="1" u="none" strike="noStrike" baseline="0" dirty="0" smtClean="0">
                          <a:latin typeface="Cambria Math" panose="02040503050406030204" pitchFamily="18" charset="0"/>
                        </a:rPr>
                        <m:t>2 </m:t>
                      </m:r>
                      <m:f>
                        <m:fPr>
                          <m:type m:val="skw"/>
                          <m:ctrlPr>
                            <a:rPr lang="fr-FR" sz="18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u="none" strike="noStrike" baseline="0" dirty="0" smtClean="0">
                              <a:latin typeface="Cambria Math" panose="02040503050406030204" pitchFamily="18" charset="0"/>
                            </a:rPr>
                            <m:t>𝑚𝑠</m:t>
                          </m:r>
                        </m:num>
                        <m:den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𝑑𝑖𝑣𝑖𝑠𝑖𝑜𝑛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1800" b="0" i="1" u="none" strike="noStrike" baseline="0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sz="1800" b="1" i="1" u="none" strike="noStrike" baseline="0" dirty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fr-FR" sz="1800" b="1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u="none" strike="noStrike" baseline="0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1800" b="1" i="1" u="none" strike="noStrike" baseline="0" dirty="0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EA054D-E677-4B78-B9B2-5DDF74C0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202" y="4633941"/>
                <a:ext cx="5400600" cy="972189"/>
              </a:xfrm>
              <a:prstGeom prst="rect">
                <a:avLst/>
              </a:prstGeom>
              <a:blipFill>
                <a:blip r:embed="rId6"/>
                <a:stretch>
                  <a:fillRect l="-903" t="-15000" b="-8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94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59A80D7-1D69-4748-AAF0-3EC650D71931}"/>
              </a:ext>
            </a:extLst>
          </p:cNvPr>
          <p:cNvSpPr txBox="1">
            <a:spLocks/>
          </p:cNvSpPr>
          <p:nvPr/>
        </p:nvSpPr>
        <p:spPr>
          <a:xfrm>
            <a:off x="581192" y="715071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Questions</a:t>
            </a:r>
            <a:endParaRPr lang="en-GB" dirty="0"/>
          </a:p>
        </p:txBody>
      </p:sp>
      <p:pic>
        <p:nvPicPr>
          <p:cNvPr id="17" name="Picture 16" descr="Close-up of raised hands at office training with speaker out of focus in background">
            <a:extLst>
              <a:ext uri="{FF2B5EF4-FFF2-40B4-BE49-F238E27FC236}">
                <a16:creationId xmlns:a16="http://schemas.microsoft.com/office/drawing/2014/main" id="{0EA0C76B-4CC5-4C38-802E-1047E51BB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00" y="1890876"/>
            <a:ext cx="6043600" cy="402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27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28508911-8AF6-4A7F-958D-155C5FA41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D9CD4F8-76BB-4EE6-A72A-A4F8A819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2B204-5BBE-4CB1-9461-553D0BCD0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Sinusoidal Waveform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3571E7A-6F77-40FC-B29C-21FB8D754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D769687-EAF6-4372-9E47-6B4890C37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inusoidal Wave Signal | Electrical4U">
            <a:extLst>
              <a:ext uri="{FF2B5EF4-FFF2-40B4-BE49-F238E27FC236}">
                <a16:creationId xmlns:a16="http://schemas.microsoft.com/office/drawing/2014/main" id="{7E2AFC76-72D3-4A42-8A4F-03A658325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8565" y="1267616"/>
            <a:ext cx="3328416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079C6E80-D8C1-448A-896C-DD09EF229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8534" y="321732"/>
            <a:ext cx="3088456" cy="2108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F3FBA5-8829-4A8F-9C54-C661520F7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inusoidal Waveform or Sine Wave in Electricity | Electrical Academia">
            <a:extLst>
              <a:ext uri="{FF2B5EF4-FFF2-40B4-BE49-F238E27FC236}">
                <a16:creationId xmlns:a16="http://schemas.microsoft.com/office/drawing/2014/main" id="{0F83AD96-0A44-4E70-831D-016603A6AD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61038" y="3752412"/>
            <a:ext cx="2743200" cy="153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A5906F46-0376-4A54-B1DD-5DC0200D6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Sinusoidal waveform. (a) Constant amplitude cyclic loading vs. time... |  Download Scientific Diagram">
            <a:extLst>
              <a:ext uri="{FF2B5EF4-FFF2-40B4-BE49-F238E27FC236}">
                <a16:creationId xmlns:a16="http://schemas.microsoft.com/office/drawing/2014/main" id="{6CA2DB9B-25F0-4C00-8B78-5A0965507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8266" y="4814128"/>
            <a:ext cx="3313507" cy="98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51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EED0-2C1A-471F-B036-EC14FCEF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Sinusoidal Waveform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D0659-6F43-47D5-8CA5-582E8E74019C}"/>
              </a:ext>
            </a:extLst>
          </p:cNvPr>
          <p:cNvSpPr txBox="1"/>
          <p:nvPr/>
        </p:nvSpPr>
        <p:spPr>
          <a:xfrm>
            <a:off x="1097280" y="2204864"/>
            <a:ext cx="687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The sinusoidal waveform or </a:t>
            </a:r>
            <a:r>
              <a:rPr lang="en-US" sz="1800" b="1" i="0" u="none" strike="noStrike" baseline="0" dirty="0">
                <a:solidFill>
                  <a:srgbClr val="3D9AC8"/>
                </a:solidFill>
                <a:latin typeface="Times-ExtraBold"/>
              </a:rPr>
              <a:t>sine wave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is the fundamental type of alternating current 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Times-Roman"/>
              </a:rPr>
              <a:t>(ac) and alternating voltage.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5036F-F669-44FD-A977-956219F2A92C}"/>
              </a:ext>
            </a:extLst>
          </p:cNvPr>
          <p:cNvSpPr txBox="1"/>
          <p:nvPr/>
        </p:nvSpPr>
        <p:spPr>
          <a:xfrm>
            <a:off x="4259796" y="3059668"/>
            <a:ext cx="2363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>
                <a:latin typeface="Times-Roman"/>
              </a:rPr>
              <a:t>Sources of sine waves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133AD-EF41-47D3-A369-1592AE49AD72}"/>
              </a:ext>
            </a:extLst>
          </p:cNvPr>
          <p:cNvSpPr txBox="1"/>
          <p:nvPr/>
        </p:nvSpPr>
        <p:spPr>
          <a:xfrm>
            <a:off x="2423592" y="4006806"/>
            <a:ext cx="2484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b="0" i="0" u="none" strike="noStrike" baseline="0" dirty="0">
                <a:latin typeface="Times-Roman"/>
              </a:rPr>
              <a:t>Rotating electrical machines (ac generators)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3114E-DF85-4D73-8B02-8CC7B3778A81}"/>
              </a:ext>
            </a:extLst>
          </p:cNvPr>
          <p:cNvSpPr txBox="1"/>
          <p:nvPr/>
        </p:nvSpPr>
        <p:spPr>
          <a:xfrm>
            <a:off x="6330536" y="4023549"/>
            <a:ext cx="2861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>
                <a:latin typeface="Times-Roman"/>
              </a:rPr>
              <a:t>Electronic oscillator circuits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A0F605-5273-4262-84D0-F8759D7C214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665730" y="3429000"/>
            <a:ext cx="1776028" cy="5778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507F93-8DFD-4CC4-A4BD-15EFCEE329E7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441758" y="3429000"/>
            <a:ext cx="2319682" cy="5945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6E97EE8-06EB-4699-B491-951503706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615" y="4412983"/>
            <a:ext cx="2065186" cy="16128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16707D-9D8E-479B-874B-FC8F94E40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636" y="4653137"/>
            <a:ext cx="1181962" cy="130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89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CC73-4AEF-4481-B198-F652B408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Period-Frequency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113D5-B8D8-4CE6-9F28-01643116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942290"/>
            <a:ext cx="4206632" cy="2973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826454-7EE0-4D96-A910-CCE51B2A997B}"/>
                  </a:ext>
                </a:extLst>
              </p:cNvPr>
              <p:cNvSpPr txBox="1"/>
              <p:nvPr/>
            </p:nvSpPr>
            <p:spPr>
              <a:xfrm>
                <a:off x="5627948" y="2744924"/>
                <a:ext cx="891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= 2Hz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826454-7EE0-4D96-A910-CCE51B2A9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948" y="2744924"/>
                <a:ext cx="891911" cy="369332"/>
              </a:xfrm>
              <a:prstGeom prst="rect">
                <a:avLst/>
              </a:prstGeom>
              <a:blipFill>
                <a:blip r:embed="rId3"/>
                <a:stretch>
                  <a:fillRect l="-2041" t="-8197" r="-5442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41660B-DE99-4CE2-A3A1-CBE03B5173E3}"/>
              </a:ext>
            </a:extLst>
          </p:cNvPr>
          <p:cNvCxnSpPr>
            <a:cxnSpLocks/>
          </p:cNvCxnSpPr>
          <p:nvPr/>
        </p:nvCxnSpPr>
        <p:spPr>
          <a:xfrm>
            <a:off x="1271464" y="3969060"/>
            <a:ext cx="1512168" cy="0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8B4154-820F-40FC-B8E5-9D336631F727}"/>
              </a:ext>
            </a:extLst>
          </p:cNvPr>
          <p:cNvCxnSpPr>
            <a:cxnSpLocks/>
          </p:cNvCxnSpPr>
          <p:nvPr/>
        </p:nvCxnSpPr>
        <p:spPr>
          <a:xfrm>
            <a:off x="2783632" y="3537012"/>
            <a:ext cx="0" cy="6840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E2EE18-3430-43F0-83EF-0FCFEFDBD166}"/>
                  </a:ext>
                </a:extLst>
              </p:cNvPr>
              <p:cNvSpPr txBox="1"/>
              <p:nvPr/>
            </p:nvSpPr>
            <p:spPr>
              <a:xfrm>
                <a:off x="1730672" y="361533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E2EE18-3430-43F0-83EF-0FCFEFDBD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672" y="3615330"/>
                <a:ext cx="3804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B51E31-1124-4623-B1E8-9CED50E54650}"/>
                  </a:ext>
                </a:extLst>
              </p:cNvPr>
              <p:cNvSpPr txBox="1"/>
              <p:nvPr/>
            </p:nvSpPr>
            <p:spPr>
              <a:xfrm>
                <a:off x="5843972" y="3182827"/>
                <a:ext cx="815223" cy="661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B51E31-1124-4623-B1E8-9CED50E54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972" y="3182827"/>
                <a:ext cx="815223" cy="661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417D6E-7EA7-48F5-8F1A-9384400B43BA}"/>
                  </a:ext>
                </a:extLst>
              </p:cNvPr>
              <p:cNvSpPr txBox="1"/>
              <p:nvPr/>
            </p:nvSpPr>
            <p:spPr>
              <a:xfrm>
                <a:off x="6810350" y="3799996"/>
                <a:ext cx="1579471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=0.5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417D6E-7EA7-48F5-8F1A-9384400B4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50" y="3799996"/>
                <a:ext cx="1579471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828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4C997-B13E-4228-A25D-9AEF61A3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93094-C7CA-488D-96E9-8EA19A67C969}"/>
              </a:ext>
            </a:extLst>
          </p:cNvPr>
          <p:cNvSpPr txBox="1"/>
          <p:nvPr/>
        </p:nvSpPr>
        <p:spPr>
          <a:xfrm>
            <a:off x="1271464" y="2060848"/>
            <a:ext cx="6156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-Roman"/>
              </a:rPr>
              <a:t>Which sine wave in this figure has the higher frequency? Determine the frequency and the period of both waveforms.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EB921-6773-4234-B7CC-42460227A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086" y="2927012"/>
            <a:ext cx="5838095" cy="2447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341C93-4F45-40BC-ADAE-40BEE38CF2E1}"/>
                  </a:ext>
                </a:extLst>
              </p:cNvPr>
              <p:cNvSpPr txBox="1"/>
              <p:nvPr/>
            </p:nvSpPr>
            <p:spPr>
              <a:xfrm>
                <a:off x="8004212" y="2927012"/>
                <a:ext cx="1620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sz="1800" b="1" i="1" u="none" strike="noStrike" baseline="0" dirty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sz="1800" b="1" i="1" u="none" strike="noStrike" baseline="0" dirty="0">
                          <a:latin typeface="Cambria Math" panose="02040503050406030204" pitchFamily="18" charset="0"/>
                        </a:rPr>
                        <m:t>𝑯𝒛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341C93-4F45-40BC-ADAE-40BEE38CF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212" y="2927012"/>
                <a:ext cx="162018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CFC5A9-AEA0-4BDA-95BF-DA3FAE1D30AA}"/>
                  </a:ext>
                </a:extLst>
              </p:cNvPr>
              <p:cNvSpPr txBox="1"/>
              <p:nvPr/>
            </p:nvSpPr>
            <p:spPr>
              <a:xfrm>
                <a:off x="7644172" y="2374488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u="none" strike="noStrike" baseline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b="1" i="1" u="none" strike="noStrike" baseline="0" dirty="0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GB" sz="1800" b="1" i="1" u="none" strike="noStrike" baseline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CFC5A9-AEA0-4BDA-95BF-DA3FAE1D3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172" y="2374488"/>
                <a:ext cx="79208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DB4B584-6FEA-4D41-8C7F-21946525D3BB}"/>
              </a:ext>
            </a:extLst>
          </p:cNvPr>
          <p:cNvSpPr txBox="1"/>
          <p:nvPr/>
        </p:nvSpPr>
        <p:spPr>
          <a:xfrm>
            <a:off x="8184232" y="3377897"/>
            <a:ext cx="2471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1" u="none" strike="noStrike" baseline="0" dirty="0">
                <a:latin typeface="Times-Italic"/>
              </a:rPr>
              <a:t>T </a:t>
            </a:r>
            <a:r>
              <a:rPr lang="en-GB" sz="1800" b="0" i="0" u="none" strike="noStrike" baseline="0" dirty="0">
                <a:latin typeface="Optr2k"/>
              </a:rPr>
              <a:t>= </a:t>
            </a:r>
            <a:r>
              <a:rPr lang="en-GB" sz="1800" b="0" i="0" u="none" strike="noStrike" baseline="0" dirty="0">
                <a:latin typeface="Times-Roman"/>
              </a:rPr>
              <a:t>0.333 s </a:t>
            </a:r>
            <a:r>
              <a:rPr lang="en-GB" sz="1800" b="0" i="0" u="none" strike="noStrike" baseline="0" dirty="0">
                <a:latin typeface="Optr2k"/>
              </a:rPr>
              <a:t>= </a:t>
            </a:r>
            <a:r>
              <a:rPr lang="en-GB" sz="1800" b="1" i="0" u="none" strike="noStrike" baseline="0" dirty="0">
                <a:latin typeface="Times-Bold"/>
              </a:rPr>
              <a:t>333 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48FB76-A9F3-44DF-8CC4-6303CCF7DD9C}"/>
                  </a:ext>
                </a:extLst>
              </p:cNvPr>
              <p:cNvSpPr txBox="1"/>
              <p:nvPr/>
            </p:nvSpPr>
            <p:spPr>
              <a:xfrm>
                <a:off x="7932204" y="4752215"/>
                <a:ext cx="1620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GB" sz="1800" b="1" i="1" u="none" strike="noStrike" baseline="0" dirty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1800" b="1" i="1" u="none" strike="noStrike" baseline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b="1" i="1" u="none" strike="noStrike" baseline="0" dirty="0">
                          <a:latin typeface="Cambria Math" panose="02040503050406030204" pitchFamily="18" charset="0"/>
                        </a:rPr>
                        <m:t>𝑯𝒛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48FB76-A9F3-44DF-8CC4-6303CCF7D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204" y="4752215"/>
                <a:ext cx="162018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3556B3-0588-46B1-8BE8-580415D631D0}"/>
                  </a:ext>
                </a:extLst>
              </p:cNvPr>
              <p:cNvSpPr txBox="1"/>
              <p:nvPr/>
            </p:nvSpPr>
            <p:spPr>
              <a:xfrm>
                <a:off x="7572164" y="4199691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u="none" strike="noStrike" baseline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b="1" i="1" u="none" strike="noStrike" baseline="0" dirty="0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GB" sz="1800" b="1" i="1" u="none" strike="noStrike" baseline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3556B3-0588-46B1-8BE8-580415D63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164" y="4199691"/>
                <a:ext cx="792088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EF1E1DF-EB4C-4727-B40A-5993AEBB3D14}"/>
              </a:ext>
            </a:extLst>
          </p:cNvPr>
          <p:cNvSpPr txBox="1"/>
          <p:nvPr/>
        </p:nvSpPr>
        <p:spPr>
          <a:xfrm>
            <a:off x="8112224" y="5203100"/>
            <a:ext cx="2471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1" u="none" strike="noStrike" baseline="0" dirty="0">
                <a:latin typeface="Times-Italic"/>
              </a:rPr>
              <a:t>T </a:t>
            </a:r>
            <a:r>
              <a:rPr lang="en-GB" sz="1800" b="0" i="0" u="none" strike="noStrike" baseline="0" dirty="0">
                <a:latin typeface="Optr2k"/>
              </a:rPr>
              <a:t>= </a:t>
            </a:r>
            <a:r>
              <a:rPr lang="en-GB" sz="1800" b="0" i="0" u="none" strike="noStrike" baseline="0" dirty="0">
                <a:latin typeface="Times-Roman"/>
              </a:rPr>
              <a:t>0.2 s </a:t>
            </a:r>
            <a:r>
              <a:rPr lang="en-GB" sz="1800" b="0" i="0" u="none" strike="noStrike" baseline="0" dirty="0">
                <a:latin typeface="Optr2k"/>
              </a:rPr>
              <a:t>= </a:t>
            </a:r>
            <a:r>
              <a:rPr lang="en-GB" sz="1800" b="1" i="0" u="none" strike="noStrike" baseline="0" dirty="0">
                <a:latin typeface="Times-Bold"/>
              </a:rPr>
              <a:t>200 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21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D7FA5-1D93-470F-863F-F47E3012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72495D-330F-4690-8AA2-9C0DD5F7CDA1}"/>
                  </a:ext>
                </a:extLst>
              </p:cNvPr>
              <p:cNvSpPr txBox="1"/>
              <p:nvPr/>
            </p:nvSpPr>
            <p:spPr>
              <a:xfrm>
                <a:off x="1235460" y="2096852"/>
                <a:ext cx="73448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i="0" u="none" strike="noStrike" baseline="0" dirty="0">
                    <a:latin typeface="Times-Roman"/>
                  </a:rPr>
                  <a:t>The period of a certain sine wave is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10 </m:t>
                    </m:r>
                    <m:r>
                      <a:rPr lang="en-US" sz="1800" b="0" i="1" u="none" strike="noStrike" baseline="0" dirty="0" err="1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en-US" sz="1800" b="0" i="0" u="none" strike="noStrike" baseline="0" dirty="0" err="1">
                    <a:latin typeface="Times-Roman"/>
                  </a:rPr>
                  <a:t>.</a:t>
                </a:r>
                <a:r>
                  <a:rPr lang="en-US" sz="1800" b="0" i="0" u="none" strike="noStrike" baseline="0" dirty="0">
                    <a:latin typeface="Times-Roman"/>
                  </a:rPr>
                  <a:t> What is the frequency?</a:t>
                </a:r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72495D-330F-4690-8AA2-9C0DD5F7C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460" y="2096852"/>
                <a:ext cx="7344816" cy="369332"/>
              </a:xfrm>
              <a:prstGeom prst="rect">
                <a:avLst/>
              </a:prstGeom>
              <a:blipFill>
                <a:blip r:embed="rId2"/>
                <a:stretch>
                  <a:fillRect l="-747" t="-11475" b="-22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5C9E02-DF05-4DC8-A970-2A8774D05C16}"/>
                  </a:ext>
                </a:extLst>
              </p:cNvPr>
              <p:cNvSpPr txBox="1"/>
              <p:nvPr/>
            </p:nvSpPr>
            <p:spPr>
              <a:xfrm>
                <a:off x="2567608" y="2960948"/>
                <a:ext cx="4063548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𝑚𝑠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10×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5C9E02-DF05-4DC8-A970-2A8774D05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2960948"/>
                <a:ext cx="4063548" cy="6127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37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D7FA5-1D93-470F-863F-F47E3012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2495D-330F-4690-8AA2-9C0DD5F7CDA1}"/>
              </a:ext>
            </a:extLst>
          </p:cNvPr>
          <p:cNvSpPr txBox="1"/>
          <p:nvPr/>
        </p:nvSpPr>
        <p:spPr>
          <a:xfrm>
            <a:off x="1235460" y="2096852"/>
            <a:ext cx="7344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frequency of a sine wave is 60 Hz. What is the period?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5C9E02-DF05-4DC8-A970-2A8774D05C16}"/>
                  </a:ext>
                </a:extLst>
              </p:cNvPr>
              <p:cNvSpPr txBox="1"/>
              <p:nvPr/>
            </p:nvSpPr>
            <p:spPr>
              <a:xfrm>
                <a:off x="2567608" y="2960948"/>
                <a:ext cx="2800447" cy="661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60 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𝐻𝑧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=16.7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5C9E02-DF05-4DC8-A970-2A8774D05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2960948"/>
                <a:ext cx="2800447" cy="661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15434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cene3d>
          <a:camera prst="isometricRightUp"/>
          <a:lightRig rig="threePt" dir="t"/>
        </a:scene3d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855</Words>
  <Application>Microsoft Office PowerPoint</Application>
  <PresentationFormat>Widescreen</PresentationFormat>
  <Paragraphs>113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Calibri</vt:lpstr>
      <vt:lpstr>Calibri Light</vt:lpstr>
      <vt:lpstr>Cambria Math</vt:lpstr>
      <vt:lpstr>Optr2k</vt:lpstr>
      <vt:lpstr>Symbol</vt:lpstr>
      <vt:lpstr>Times New Roman</vt:lpstr>
      <vt:lpstr>Times-Bold</vt:lpstr>
      <vt:lpstr>Times-ExtraBold</vt:lpstr>
      <vt:lpstr>Times-Italic</vt:lpstr>
      <vt:lpstr>Times-Roman</vt:lpstr>
      <vt:lpstr>Retrospect</vt:lpstr>
      <vt:lpstr>PowerPoint Presentation</vt:lpstr>
      <vt:lpstr>Today Reference</vt:lpstr>
      <vt:lpstr>Today Topics</vt:lpstr>
      <vt:lpstr>Sinusoidal Waveform</vt:lpstr>
      <vt:lpstr>Sinusoidal Waveform</vt:lpstr>
      <vt:lpstr>Period-Frequency </vt:lpstr>
      <vt:lpstr>PowerPoint Presentation</vt:lpstr>
      <vt:lpstr>Quiz</vt:lpstr>
      <vt:lpstr>Quiz</vt:lpstr>
      <vt:lpstr>RMS Value</vt:lpstr>
      <vt:lpstr>Average Value</vt:lpstr>
      <vt:lpstr>Quiz</vt:lpstr>
      <vt:lpstr>ANGULAR MEASUREMENT OF A SINE WAVE</vt:lpstr>
      <vt:lpstr>Radian/Degree Conversion</vt:lpstr>
      <vt:lpstr> Sine Wave Angles</vt:lpstr>
      <vt:lpstr>Phase of a Sine Wave</vt:lpstr>
      <vt:lpstr>Phase of a Sine Wave</vt:lpstr>
      <vt:lpstr>Quiz</vt:lpstr>
      <vt:lpstr>Quiz</vt:lpstr>
      <vt:lpstr>SINE WAVE FORMULA</vt:lpstr>
      <vt:lpstr>NONSINUSOIDAL WAVEFORMS</vt:lpstr>
      <vt:lpstr>Pulse Waveforms</vt:lpstr>
      <vt:lpstr>Pulse Waveforms</vt:lpstr>
      <vt:lpstr>Repetitive Pulses</vt:lpstr>
      <vt:lpstr>Duty Cycle</vt:lpstr>
      <vt:lpstr>Exercise </vt:lpstr>
      <vt:lpstr>Square Waves</vt:lpstr>
      <vt:lpstr>Average Value of a Pulse Waveform</vt:lpstr>
      <vt:lpstr>PowerPoint Presentation</vt:lpstr>
      <vt:lpstr>PowerPoint Presentation</vt:lpstr>
      <vt:lpstr>OSCILLOSCOPE</vt:lpstr>
      <vt:lpstr>OSCILLOSCOPE</vt:lpstr>
      <vt:lpstr>OSCILLOSCOPE</vt:lpstr>
      <vt:lpstr>OSCILLOSCOPE front panel view</vt:lpstr>
      <vt:lpstr>Vertical Controls</vt:lpstr>
      <vt:lpstr>Horizontal Controls</vt:lpstr>
      <vt:lpstr>Coupling a Signal into the Scope</vt:lpstr>
      <vt:lpstr>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Hosseinabady</dc:creator>
  <cp:lastModifiedBy>mohammad Hosseinabady</cp:lastModifiedBy>
  <cp:revision>1</cp:revision>
  <dcterms:created xsi:type="dcterms:W3CDTF">2022-01-16T07:48:23Z</dcterms:created>
  <dcterms:modified xsi:type="dcterms:W3CDTF">2022-01-23T20:36:47Z</dcterms:modified>
</cp:coreProperties>
</file>